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448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331_ca_object_representations_media_1663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6400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cument, photographies écoles (p0000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2025-12-22T19:32:16Z</dcterms:created>
  <dcterms:modified xsi:type="dcterms:W3CDTF">2025-12-22T19:32:16Z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