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presProps" Target="presProps.xml"/>
  <Relationship Id="rId6" Type="http://schemas.openxmlformats.org/officeDocument/2006/relationships/viewProps" Target="viewProps.xml"/>
  <Relationship Id="rId7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672279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56635_ca_object_representations_media_26197_large1.jpg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97531_ca_object_representations_media_26334_large2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2428875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Stars of David (BI13322)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2238375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Le Dibbouk (BI13404)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2">
  <a:themeElements>
    <a:clrScheme name="Theme3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2026-01-06T13:35:25Z</dcterms:created>
  <dcterms:modified xsi:type="dcterms:W3CDTF">2026-01-06T13:35:25Z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