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728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enu de fiançaille Prijs-Sommerfeld (0362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2026-01-06T15:18:07Z</dcterms:created>
  <dcterms:modified xsi:type="dcterms:W3CDTF">2026-01-06T15:18:07Z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