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62545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0758_ca_object_representations_media_7739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1446_ca_object_representations_media_7879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470_ca_object_representations_media_9295_large3.jp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9902_ca_object_representations_media_11049_large4.jp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9542_ca_object_representations_media_25943_large5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5527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Faire-part de mariage de Paul Errera et Isabelle Goldschmidt (14290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8196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ventail Errera (14476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098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Paul Errera (16001)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0764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a Revue Juive de Genève (17260)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003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ivret de noces Errera-Goldschmidt (18463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2026-01-01T03:31:43Z</dcterms:created>
  <dcterms:modified xsi:type="dcterms:W3CDTF">2026-01-01T03:31:43Z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