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presProps" Target="presProps.xml"/>
  <Relationship Id="rId7" Type="http://schemas.openxmlformats.org/officeDocument/2006/relationships/viewProps" Target="viewProps.xml"/>
  <Relationship Id="rId8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71376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0622_ca_object_representations_media_24547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35623_ca_object_representations_media_24546_large2.jpg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9059_ca_object_representations_media_26468_large3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3145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alendrier de la Communauté Israélite Orthodoxe de Bruxelles 5782 (18277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2669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alendrier de la Synagogue Israélite Orthodoxe de Bruxelles 5783 (18278)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37147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e plaisir des noeuds et des couleurs (18575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2">
  <a:themeElements>
    <a:clrScheme name="Theme5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3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2025-09-24T07:04:50Z</dcterms:created>
  <dcterms:modified xsi:type="dcterms:W3CDTF">2025-09-24T07:04:50Z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