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827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895_ca_object_representations_media_1865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48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hotographies Don Pawlowicki (p00520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2026-01-07T18:40:54Z</dcterms:created>
  <dcterms:modified xsi:type="dcterms:W3CDTF">2026-01-07T18:40:54Z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