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902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635_ca_object_representations_media_26197_large1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er rasende Reporter Egon Erwin Kisch (BI04899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chriften jüdischer Tradition aus zwölf Jahrhunderten in der Sammlung Martin Bodmer (BI01451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288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tars of David (BI13322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Wiener Jahrbuch für jüdische Geschichte Kultur & Museumswesen (BI0580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2026-01-08T15:38:40Z</dcterms:created>
  <dcterms:modified xsi:type="dcterms:W3CDTF">2026-01-08T15:38:40Z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