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65217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2857_ca_object_representations_media_9767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9339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nfants du Home de Linkebeek (16515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2026-01-04T05:44:38Z</dcterms:created>
  <dcterms:modified xsi:type="dcterms:W3CDTF">2026-01-04T05:44:38Z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