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407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8950_ca_object_representations_media_2109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47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ewish identity in Modern Art history (BI0467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2026-03-24T22:23:24Z</dcterms:created>
  <dcterms:modified xsi:type="dcterms:W3CDTF">2026-03-24T22:23:24Z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