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2096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136_ca_object_representations_media_2659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s signes distinctifs : la rouelle, le chapeau pointu et l'étoile jaune (AR00226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857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s mythes fondateurs de l'antisémitisme (BI1349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2025-11-14T00:34:51Z</dcterms:created>
  <dcterms:modified xsi:type="dcterms:W3CDTF">2025-11-14T00:34:51Z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