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2148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672_ca_object_representations_media_3357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574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20ème Journée du Livre et des Arts (0776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2025-11-14T14:51:18Z</dcterms:created>
  <dcterms:modified xsi:type="dcterms:W3CDTF">2025-11-14T14:51:18Z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