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908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6060_ca_object_representations_media_25929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7622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Khassidim (0694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2026-01-08T17:08:33Z</dcterms:created>
  <dcterms:modified xsi:type="dcterms:W3CDTF">2026-01-08T17:08:33Z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