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148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ven uit dezelfde bron (BI0340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2025-11-14T14:54:17Z</dcterms:created>
  <dcterms:modified xsi:type="dcterms:W3CDTF">2025-11-14T14:54:17Z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