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4224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2090_ca_object_representations_media_603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5814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VIDE] (1175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2025-09-20T22:08:52Z</dcterms:created>
  <dcterms:modified xsi:type="dcterms:W3CDTF">2025-09-20T22:08:52Z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