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656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397_ca_object_representations_media_422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856_ca_object_representations_media_20095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921_ca_object_representations_media_22395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4114_ca_object_representations_media_23550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lumage de la Menorah géante (08736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38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ffiche pour l'allumage de la 7ème bougie de Hanoucca (17651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410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naat van Elslande (17916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387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e postale montrant le monument provisoire en stuc de la "Brabançonne" par Ch. Samuel, sur la grand place de Bruxelles en 1918.  (18166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2025-11-08T22:14:53Z</dcterms:created>
  <dcterms:modified xsi:type="dcterms:W3CDTF">2025-11-08T22:14:53Z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