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3014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298_ca_object_representations_media_2483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647_ca_object_representations_media_2483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809_ca_object_representations_media_24983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17_ca_object_representations_media_24985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088_ca_object_representations_media_24987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7193_ca_object_representations_media_24988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68_ca_object_representations_media_25393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629_ca_object_representations_media_25401_large8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scuers (BI1325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llaboration (BI1325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57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arts sous l'occupation 1939 - 1945 (BI13265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764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ña Gracia Nasi (BI13266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ire de la médecine et Judaïsme (BI13267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Juifs (BI13268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’Éthique Juive en dix paroles (BI13279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arning Yiddish in easy stages (BI132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2025-07-31T21:46:47Z</dcterms:created>
  <dcterms:modified xsi:type="dcterms:W3CDTF">2025-07-31T21:46:47Z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