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presProps" Target="presProps.xml"/>
  <Relationship Id="rId6" Type="http://schemas.openxmlformats.org/officeDocument/2006/relationships/viewProps" Target="viewProps.xml"/>
  <Relationship Id="rId7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690299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94228_ca_object_representations_media_28752_large1.jpg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232410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Activités de la CIWAB (19055)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1143000"/>
          <a:chOff x="0" y="228600"/>
          <a:chExt cx="9144000" cy="1143000"/>
        </a:xfrm>
      </p:grpSpPr>
      <p:sp>
        <p:nvSpPr>
          <p:cNvPr id="1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Synagogue "Waterloo" (BI04203)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4">
  <a:themeElements>
    <a:clrScheme name="Theme5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2026-01-08T15:38:40Z</dcterms:created>
  <dcterms:modified xsi:type="dcterms:W3CDTF">2026-01-08T15:38:40Z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