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522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603_ca_object_representations_media_1052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14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'Agave - Lavasina - Corse (0026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2026-01-04T05:52:01Z</dcterms:created>
  <dcterms:modified xsi:type="dcterms:W3CDTF">2026-01-04T05:52:01Z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