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6952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5547_ca_object_representations_media_2482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s Tribulations d'Erwin Blumenfeld (BI1236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2026-01-06T05:56:48Z</dcterms:created>
  <dcterms:modified xsi:type="dcterms:W3CDTF">2026-01-06T05:56:48Z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