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30442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Juifs d'Algérie (BI08075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2025-08-01T05:59:18Z</dcterms:created>
  <dcterms:modified xsi:type="dcterms:W3CDTF">2025-08-01T05:59:18Z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