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presProps" Target="presProps.xml"/>
  <Relationship Id="rId35" Type="http://schemas.openxmlformats.org/officeDocument/2006/relationships/viewProps" Target="viewProps.xml"/>
  <Relationship Id="rId3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650750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742_ca_object_representations_media_11345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737_ca_object_representations_media_11354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557_ca_object_representations_media_27479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603_ca_object_representations_media_27478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17_ca_object_representations_media_11344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527_ca_object_representations_media_11342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078_ca_object_representations_media_27480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652_ca_object_representations_media_27481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499_ca_object_representations_media_27482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030_ca_object_representations_media_27484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776_ca_object_representations_media_27459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133_ca_object_representations_media_11346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855_ca_object_representations_media_27458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784_ca_object_representations_media_27457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580_ca_object_representations_media_27456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466_ca_object_representations_media_27486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751_ca_object_representations_media_27487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716_ca_object_representations_media_27477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505_ca_object_representations_media_27485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545_ca_object_representations_media_27483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329_ca_object_representations_media_27475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355_ca_object_representations_media_27454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807_ca_object_representations_media_11347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731_ca_object_representations_media_27476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986_ca_object_representations_media_27455_large3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976_ca_object_representations_media_11348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148_ca_object_representations_media_11349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156_ca_object_representations_media_11350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402_ca_object_representations_media_11351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68_ca_object_representations_media_11352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798_ca_object_representations_media_11353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24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nt Thabor (02820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91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strat (02829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14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érusalem (02830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24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trée de l'Eglise du St Sépulchre à Jérusalem (02831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91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squée d'Omar à Jérusalem (02833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00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ue de Jérusalem (02834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62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squée érigée à Hébron sur l'emplacement du Tombeau du patriarche Abraham (02835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43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squée de David sur le Mont Sion à Jérusalem (02836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91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marie (02837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62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thléem (02838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48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uines d'Ascalon (02839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71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er Morte (02821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48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uvent St Saba et torrent de Cédron (02840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48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éricho (02841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48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ue à Napelouse sur l'emplacement de l'ancienne Sichem (02842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38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aza (02843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71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aza (02844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14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iberias (02845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33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lais des Soudans à Gaza (02846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52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glise du Saint Sépulchre à Jérusalem (02847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9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uvent de la Nativité à Bethléem (02849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9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uines de l'église St Pierre à Jérusalem (02850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91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er Rouge à Suez (02822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52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aire de la mosquée d'Omar à Jérusalem (02851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9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rte de Damas à Jérusalem (02852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19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scine de Siloë à Jérusalem (02823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24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nument sépulcral des Rois de Juda (02824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62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llée de Josaphat (02825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62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mbeau d'Absalon (02826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43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ue du monument appelé vulgairement tombeau de Josaphat (02827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19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taine à Cana en Galilée (02828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1">
  <a:themeElements>
    <a:clrScheme name="Theme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2026-01-04T01:47:09Z</dcterms:created>
  <dcterms:modified xsi:type="dcterms:W3CDTF">2026-01-04T01:47:09Z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