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presProps" Target="presProps.xml"/>
  <Relationship Id="rId66" Type="http://schemas.openxmlformats.org/officeDocument/2006/relationships/viewProps" Target="viewProps.xml"/>
  <Relationship Id="rId6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79464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157_ca_object_representations_media_292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63_ca_object_representations_media_1100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459_ca_object_representations_media_1101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819_ca_object_representations_media_25816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24_ca_object_representations_media_25591_large13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211_ca_object_representations_media_29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916_ca_object_representations_media_1138_large14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122_ca_object_representations_media_24961_large15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242_ca_object_representations_media_25812_large16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060_ca_object_representations_media_25929_large17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095_ca_object_representations_media_25927_large18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343_ca_object_representations_media_2745_large19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846_ca_object_representations_media_4876_large20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11_ca_object_representations_media_4920_large21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77_ca_object_representations_media_4988_large22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92_ca_object_representations_media_10944_large2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2_ca_object_representations_media_299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330_ca_object_representations_media_25884_large2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204_ca_object_representations_media_25883_large2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389_ca_object_representations_media_5621_large2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089_ca_object_representations_media_6822_large27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572_ca_object_representations_media_6825_large28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491_ca_object_representations_media_6888_large29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929_ca_object_representations_media_9342_large30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642_ca_object_representations_media_9351_large31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252_ca_object_representations_media_22375_large32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807_ca_object_representations_media_22384_large3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544_ca_object_representations_media_300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397_ca_object_representations_media_22385_large34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436_ca_object_representations_media_22386_large3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15_ca_object_representations_media_23646_large3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44_ca_object_representations_media_23647_large3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65_ca_object_representations_media_25250_large38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24_ca_object_representations_media_25268_large39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10_ca_object_representations_media_25277_large40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038_ca_object_representations_media_25281_large41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290_ca_object_representations_media_25374_large42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119_ca_object_representations_media_25819_large43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928_ca_object_representations_media_311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328_ca_object_representations_media_25853_large44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171_ca_object_representations_media_25854_large45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427_ca_object_representations_media_26086_large46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492_ca_object_representations_media_27206_large4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756_ca_object_representations_media_27602_large4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681_ca_object_representations_media_27840_large4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81_ca_object_representations_media_28776_large50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29_ca_object_representations_media_28783_large51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978_ca_object_representations_media_28784_large52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38_ca_object_representations_media_28785_large53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7_ca_object_representations_media_101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074_ca_object_representations_media_28786_large54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383_ca_object_representations_media_28787_large55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799_ca_object_representations_media_28788_large5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387_ca_object_representations_media_1139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376_ca_object_representations_media_1098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33_ca_object_representations_media_1099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67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 Rémy 
 (00390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rait de Michelson Marcel (0203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24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Sans-titre] (02034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581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uleau d'Esther (0215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2381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2382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2383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2384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2385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jet définitif de la Synagogue de Bruxelles. (02969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ynagogue de Bruxelles. Réduction du chœur. (02980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elfportret (00395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élisque d'Eliasberg, Samuel. (02992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0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rait de Jozef Posenaer (05094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62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uleau d'Esther illustré (06769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62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assidim (06948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90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au fusain de Charles Awret  (06949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an de Hanoukia (07060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947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04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09920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95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ythe des mains coupées (10415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14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0603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anseurs (00398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icature de Waldheim, Kurt par Kaminski, Hanan (10928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icature de  Waldheim Kurt. Kaminski, Hanan.  (10929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yer ouvrier juif de Paris (11270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mpfer (12591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33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na Comedia (12594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2658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âtiment de Mr J.Thèves. Avenue du Midi (16048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71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re-Dame de Paris. Deuxième partie: " Quasimodo" ou: "Quand on me cherche, on me trouve". (16076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7887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91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agesse et l'Instruction (1789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076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dîner (00399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47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ïse et les tables de la loi (17900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VIDE] (17901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dochée et Haman 2000 ans plus tard (17906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rait de rabbin (17907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semble de dessins de Martin Reisberg (18350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3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quisses de la Galerie des Artistes (18353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24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semble de portraits (18357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aits de nu(s) avec linceul et enfant ainsi que de la Shoah (18358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rnaval (18367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38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teau à quai (18428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28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 Rabbin J.H. Dreyfus en chaire à Bruxelles (00415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tes de vœux de fin d'année de Kurt et Lilli Schulte Lewy (18445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tes de vœux pour la bonne année de Lewy, Lilli (18446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abstrait géométrique de Kurt Lewy sur papier calque, signé, daté (18503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24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rait de Jacob Salik au crayon par Jacques Richez (18756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90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if de Pologne à la Charette (18843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52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nu Pourim  (18866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76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net Bleu Marghita Lewi (19077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91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Marghita Lewi (19083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aux pastels secs Marghita Lewi  (19084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Dessin aux pastels secs Marghita Lewi  (1908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plôme de reconnaissance (00427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14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aux pastels secs Marghita Lewi  (19086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43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aux pastels secs Marghita Lewi (19087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sin aux pastels secs Marghita Lewi (19088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rtrait de Joseph Oppenheim (0070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67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[Sans-titre] (0203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s la clandestinité (0203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2026-06-18T10:26:07Z</dcterms:created>
  <dcterms:modified xsi:type="dcterms:W3CDTF">2026-06-18T10:26:07Z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