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Override PartName="/ppt/slides/slide919.xml" ContentType="application/vnd.openxmlformats-officedocument.presentationml.slide+xml"/>
  <Override PartName="/ppt/slides/slide920.xml" ContentType="application/vnd.openxmlformats-officedocument.presentationml.slide+xml"/>
  <Override PartName="/ppt/slides/slide921.xml" ContentType="application/vnd.openxmlformats-officedocument.presentationml.slide+xml"/>
  <Override PartName="/ppt/slides/slide922.xml" ContentType="application/vnd.openxmlformats-officedocument.presentationml.slide+xml"/>
  <Override PartName="/ppt/slides/slide923.xml" ContentType="application/vnd.openxmlformats-officedocument.presentationml.slide+xml"/>
  <Override PartName="/ppt/slides/slide924.xml" ContentType="application/vnd.openxmlformats-officedocument.presentationml.slide+xml"/>
  <Override PartName="/ppt/slides/slide925.xml" ContentType="application/vnd.openxmlformats-officedocument.presentationml.slide+xml"/>
  <Override PartName="/ppt/slides/slide926.xml" ContentType="application/vnd.openxmlformats-officedocument.presentationml.slide+xml"/>
  <Override PartName="/ppt/slides/slide927.xml" ContentType="application/vnd.openxmlformats-officedocument.presentationml.slide+xml"/>
  <Override PartName="/ppt/slides/slide928.xml" ContentType="application/vnd.openxmlformats-officedocument.presentationml.slide+xml"/>
  <Override PartName="/ppt/slides/slide929.xml" ContentType="application/vnd.openxmlformats-officedocument.presentationml.slide+xml"/>
  <Override PartName="/ppt/slides/slide930.xml" ContentType="application/vnd.openxmlformats-officedocument.presentationml.slide+xml"/>
  <Override PartName="/ppt/slides/slide931.xml" ContentType="application/vnd.openxmlformats-officedocument.presentationml.slide+xml"/>
  <Override PartName="/ppt/slides/slide932.xml" ContentType="application/vnd.openxmlformats-officedocument.presentationml.slide+xml"/>
  <Override PartName="/ppt/slides/slide933.xml" ContentType="application/vnd.openxmlformats-officedocument.presentationml.slide+xml"/>
  <Override PartName="/ppt/slides/slide934.xml" ContentType="application/vnd.openxmlformats-officedocument.presentationml.slide+xml"/>
  <Override PartName="/ppt/slides/slide935.xml" ContentType="application/vnd.openxmlformats-officedocument.presentationml.slide+xml"/>
  <Override PartName="/ppt/slides/slide936.xml" ContentType="application/vnd.openxmlformats-officedocument.presentationml.slide+xml"/>
  <Override PartName="/ppt/slides/slide937.xml" ContentType="application/vnd.openxmlformats-officedocument.presentationml.slide+xml"/>
  <Override PartName="/ppt/slides/slide938.xml" ContentType="application/vnd.openxmlformats-officedocument.presentationml.slide+xml"/>
  <Override PartName="/ppt/slides/slide939.xml" ContentType="application/vnd.openxmlformats-officedocument.presentationml.slide+xml"/>
  <Override PartName="/ppt/slides/slide940.xml" ContentType="application/vnd.openxmlformats-officedocument.presentationml.slide+xml"/>
  <Override PartName="/ppt/slides/slide941.xml" ContentType="application/vnd.openxmlformats-officedocument.presentationml.slide+xml"/>
  <Override PartName="/ppt/slides/slide942.xml" ContentType="application/vnd.openxmlformats-officedocument.presentationml.slide+xml"/>
  <Override PartName="/ppt/slides/slide943.xml" ContentType="application/vnd.openxmlformats-officedocument.presentationml.slide+xml"/>
  <Override PartName="/ppt/slides/slide944.xml" ContentType="application/vnd.openxmlformats-officedocument.presentationml.slide+xml"/>
  <Override PartName="/ppt/slides/slide945.xml" ContentType="application/vnd.openxmlformats-officedocument.presentationml.slide+xml"/>
  <Override PartName="/ppt/slides/slide946.xml" ContentType="application/vnd.openxmlformats-officedocument.presentationml.slide+xml"/>
  <Override PartName="/ppt/slides/slide947.xml" ContentType="application/vnd.openxmlformats-officedocument.presentationml.slide+xml"/>
  <Override PartName="/ppt/slides/slide948.xml" ContentType="application/vnd.openxmlformats-officedocument.presentationml.slide+xml"/>
  <Override PartName="/ppt/slides/slide949.xml" ContentType="application/vnd.openxmlformats-officedocument.presentationml.slide+xml"/>
  <Override PartName="/ppt/slides/slide950.xml" ContentType="application/vnd.openxmlformats-officedocument.presentationml.slide+xml"/>
  <Override PartName="/ppt/slides/slide951.xml" ContentType="application/vnd.openxmlformats-officedocument.presentationml.slide+xml"/>
  <Override PartName="/ppt/slides/slide952.xml" ContentType="application/vnd.openxmlformats-officedocument.presentationml.slide+xml"/>
  <Override PartName="/ppt/slides/slide953.xml" ContentType="application/vnd.openxmlformats-officedocument.presentationml.slide+xml"/>
  <Override PartName="/ppt/slides/slide954.xml" ContentType="application/vnd.openxmlformats-officedocument.presentationml.slide+xml"/>
  <Override PartName="/ppt/slides/slide955.xml" ContentType="application/vnd.openxmlformats-officedocument.presentationml.slide+xml"/>
  <Override PartName="/ppt/slides/slide956.xml" ContentType="application/vnd.openxmlformats-officedocument.presentationml.slide+xml"/>
  <Override PartName="/ppt/slides/slide957.xml" ContentType="application/vnd.openxmlformats-officedocument.presentationml.slide+xml"/>
  <Override PartName="/ppt/slides/slide958.xml" ContentType="application/vnd.openxmlformats-officedocument.presentationml.slide+xml"/>
  <Override PartName="/ppt/slides/slide959.xml" ContentType="application/vnd.openxmlformats-officedocument.presentationml.slide+xml"/>
  <Override PartName="/ppt/slides/slide960.xml" ContentType="application/vnd.openxmlformats-officedocument.presentationml.slide+xml"/>
  <Override PartName="/ppt/slides/slide961.xml" ContentType="application/vnd.openxmlformats-officedocument.presentationml.slide+xml"/>
  <Override PartName="/ppt/slides/slide962.xml" ContentType="application/vnd.openxmlformats-officedocument.presentationml.slide+xml"/>
  <Override PartName="/ppt/slides/slide963.xml" ContentType="application/vnd.openxmlformats-officedocument.presentationml.slide+xml"/>
  <Override PartName="/ppt/slides/slide964.xml" ContentType="application/vnd.openxmlformats-officedocument.presentationml.slide+xml"/>
  <Override PartName="/ppt/slides/slide965.xml" ContentType="application/vnd.openxmlformats-officedocument.presentationml.slide+xml"/>
  <Override PartName="/ppt/slides/slide966.xml" ContentType="application/vnd.openxmlformats-officedocument.presentationml.slide+xml"/>
  <Override PartName="/ppt/slides/slide967.xml" ContentType="application/vnd.openxmlformats-officedocument.presentationml.slide+xml"/>
  <Override PartName="/ppt/slides/slide968.xml" ContentType="application/vnd.openxmlformats-officedocument.presentationml.slide+xml"/>
  <Override PartName="/ppt/slides/slide969.xml" ContentType="application/vnd.openxmlformats-officedocument.presentationml.slide+xml"/>
  <Override PartName="/ppt/slides/slide970.xml" ContentType="application/vnd.openxmlformats-officedocument.presentationml.slide+xml"/>
  <Override PartName="/ppt/slides/slide971.xml" ContentType="application/vnd.openxmlformats-officedocument.presentationml.slide+xml"/>
  <Override PartName="/ppt/slides/slide972.xml" ContentType="application/vnd.openxmlformats-officedocument.presentationml.slide+xml"/>
  <Override PartName="/ppt/slides/slide973.xml" ContentType="application/vnd.openxmlformats-officedocument.presentationml.slide+xml"/>
  <Override PartName="/ppt/slides/slide974.xml" ContentType="application/vnd.openxmlformats-officedocument.presentationml.slide+xml"/>
  <Override PartName="/ppt/slides/slide975.xml" ContentType="application/vnd.openxmlformats-officedocument.presentationml.slide+xml"/>
  <Override PartName="/ppt/slides/slide976.xml" ContentType="application/vnd.openxmlformats-officedocument.presentationml.slide+xml"/>
  <Override PartName="/ppt/slides/slide977.xml" ContentType="application/vnd.openxmlformats-officedocument.presentationml.slide+xml"/>
  <Override PartName="/ppt/slides/slide978.xml" ContentType="application/vnd.openxmlformats-officedocument.presentationml.slide+xml"/>
  <Override PartName="/ppt/slides/slide979.xml" ContentType="application/vnd.openxmlformats-officedocument.presentationml.slide+xml"/>
  <Override PartName="/ppt/slides/slide980.xml" ContentType="application/vnd.openxmlformats-officedocument.presentationml.slide+xml"/>
  <Override PartName="/ppt/slides/slide981.xml" ContentType="application/vnd.openxmlformats-officedocument.presentationml.slide+xml"/>
  <Override PartName="/ppt/slides/slide982.xml" ContentType="application/vnd.openxmlformats-officedocument.presentationml.slide+xml"/>
  <Override PartName="/ppt/slides/slide983.xml" ContentType="application/vnd.openxmlformats-officedocument.presentationml.slide+xml"/>
  <Override PartName="/ppt/slides/slide984.xml" ContentType="application/vnd.openxmlformats-officedocument.presentationml.slide+xml"/>
  <Override PartName="/ppt/slides/slide985.xml" ContentType="application/vnd.openxmlformats-officedocument.presentationml.slide+xml"/>
  <Override PartName="/ppt/slides/slide986.xml" ContentType="application/vnd.openxmlformats-officedocument.presentationml.slide+xml"/>
  <Override PartName="/ppt/slides/slide987.xml" ContentType="application/vnd.openxmlformats-officedocument.presentationml.slide+xml"/>
  <Override PartName="/ppt/slides/slide988.xml" ContentType="application/vnd.openxmlformats-officedocument.presentationml.slide+xml"/>
  <Override PartName="/ppt/slides/slide989.xml" ContentType="application/vnd.openxmlformats-officedocument.presentationml.slide+xml"/>
  <Override PartName="/ppt/slides/slide990.xml" ContentType="application/vnd.openxmlformats-officedocument.presentationml.slide+xml"/>
  <Override PartName="/ppt/slides/slide991.xml" ContentType="application/vnd.openxmlformats-officedocument.presentationml.slide+xml"/>
  <Override PartName="/ppt/slides/slide992.xml" ContentType="application/vnd.openxmlformats-officedocument.presentationml.slide+xml"/>
  <Override PartName="/ppt/slides/slide993.xml" ContentType="application/vnd.openxmlformats-officedocument.presentationml.slide+xml"/>
  <Override PartName="/ppt/slides/slide994.xml" ContentType="application/vnd.openxmlformats-officedocument.presentationml.slide+xml"/>
  <Override PartName="/ppt/slides/slide995.xml" ContentType="application/vnd.openxmlformats-officedocument.presentationml.slide+xml"/>
  <Override PartName="/ppt/slides/slide996.xml" ContentType="application/vnd.openxmlformats-officedocument.presentationml.slide+xml"/>
  <Override PartName="/ppt/slides/slide997.xml" ContentType="application/vnd.openxmlformats-officedocument.presentationml.slide+xml"/>
  <Override PartName="/ppt/slides/slide998.xml" ContentType="application/vnd.openxmlformats-officedocument.presentationml.slide+xml"/>
  <Override PartName="/ppt/slides/slide999.xml" ContentType="application/vnd.openxmlformats-officedocument.presentationml.slide+xml"/>
  <Override PartName="/ppt/slides/slide1000.xml" ContentType="application/vnd.openxmlformats-officedocument.presentationml.slide+xml"/>
  <Override PartName="/ppt/slides/slide1001.xml" ContentType="application/vnd.openxmlformats-officedocument.presentationml.slide+xml"/>
  <Override PartName="/ppt/slides/slide1002.xml" ContentType="application/vnd.openxmlformats-officedocument.presentationml.slide+xml"/>
  <Override PartName="/ppt/slides/slide1003.xml" ContentType="application/vnd.openxmlformats-officedocument.presentationml.slide+xml"/>
  <Override PartName="/ppt/slides/slide1004.xml" ContentType="application/vnd.openxmlformats-officedocument.presentationml.slide+xml"/>
  <Override PartName="/ppt/slides/slide1005.xml" ContentType="application/vnd.openxmlformats-officedocument.presentationml.slide+xml"/>
  <Override PartName="/ppt/slides/slide1006.xml" ContentType="application/vnd.openxmlformats-officedocument.presentationml.slide+xml"/>
  <Override PartName="/ppt/slides/slide1007.xml" ContentType="application/vnd.openxmlformats-officedocument.presentationml.slide+xml"/>
  <Override PartName="/ppt/slides/slide1008.xml" ContentType="application/vnd.openxmlformats-officedocument.presentationml.slide+xml"/>
  <Override PartName="/ppt/slides/slide1009.xml" ContentType="application/vnd.openxmlformats-officedocument.presentationml.slide+xml"/>
  <Override PartName="/ppt/slides/slide1010.xml" ContentType="application/vnd.openxmlformats-officedocument.presentationml.slide+xml"/>
  <Override PartName="/ppt/slides/slide1011.xml" ContentType="application/vnd.openxmlformats-officedocument.presentationml.slide+xml"/>
  <Override PartName="/ppt/slides/slide1012.xml" ContentType="application/vnd.openxmlformats-officedocument.presentationml.slide+xml"/>
  <Override PartName="/ppt/slides/slide1013.xml" ContentType="application/vnd.openxmlformats-officedocument.presentationml.slide+xml"/>
  <Override PartName="/ppt/slides/slide1014.xml" ContentType="application/vnd.openxmlformats-officedocument.presentationml.slide+xml"/>
  <Override PartName="/ppt/slides/slide1015.xml" ContentType="application/vnd.openxmlformats-officedocument.presentationml.slide+xml"/>
  <Override PartName="/ppt/slides/slide1016.xml" ContentType="application/vnd.openxmlformats-officedocument.presentationml.slide+xml"/>
  <Override PartName="/ppt/slides/slide1017.xml" ContentType="application/vnd.openxmlformats-officedocument.presentationml.slide+xml"/>
  <Override PartName="/ppt/slides/slide1018.xml" ContentType="application/vnd.openxmlformats-officedocument.presentationml.slide+xml"/>
  <Override PartName="/ppt/slides/slide1019.xml" ContentType="application/vnd.openxmlformats-officedocument.presentationml.slide+xml"/>
  <Override PartName="/ppt/slides/slide1020.xml" ContentType="application/vnd.openxmlformats-officedocument.presentationml.slide+xml"/>
  <Override PartName="/ppt/slides/slide1021.xml" ContentType="application/vnd.openxmlformats-officedocument.presentationml.slide+xml"/>
  <Override PartName="/ppt/slides/slide1022.xml" ContentType="application/vnd.openxmlformats-officedocument.presentationml.slide+xml"/>
  <Override PartName="/ppt/slides/slide1023.xml" ContentType="application/vnd.openxmlformats-officedocument.presentationml.slide+xml"/>
  <Override PartName="/ppt/slides/slide1024.xml" ContentType="application/vnd.openxmlformats-officedocument.presentationml.slide+xml"/>
  <Override PartName="/ppt/slides/slide1025.xml" ContentType="application/vnd.openxmlformats-officedocument.presentationml.slide+xml"/>
  <Override PartName="/ppt/slides/slide1026.xml" ContentType="application/vnd.openxmlformats-officedocument.presentationml.slide+xml"/>
  <Override PartName="/ppt/slides/slide1027.xml" ContentType="application/vnd.openxmlformats-officedocument.presentationml.slide+xml"/>
  <Override PartName="/ppt/slides/slide1028.xml" ContentType="application/vnd.openxmlformats-officedocument.presentationml.slide+xml"/>
  <Override PartName="/ppt/slides/slide1029.xml" ContentType="application/vnd.openxmlformats-officedocument.presentationml.slide+xml"/>
  <Override PartName="/ppt/slides/slide1030.xml" ContentType="application/vnd.openxmlformats-officedocument.presentationml.slide+xml"/>
  <Override PartName="/ppt/slides/slide1031.xml" ContentType="application/vnd.openxmlformats-officedocument.presentationml.slide+xml"/>
  <Override PartName="/ppt/slides/slide1032.xml" ContentType="application/vnd.openxmlformats-officedocument.presentationml.slide+xml"/>
  <Override PartName="/ppt/slides/slide1033.xml" ContentType="application/vnd.openxmlformats-officedocument.presentationml.slide+xml"/>
  <Override PartName="/ppt/slides/slide1034.xml" ContentType="application/vnd.openxmlformats-officedocument.presentationml.slide+xml"/>
  <Override PartName="/ppt/slides/slide1035.xml" ContentType="application/vnd.openxmlformats-officedocument.presentationml.slide+xml"/>
  <Override PartName="/ppt/slides/slide1036.xml" ContentType="application/vnd.openxmlformats-officedocument.presentationml.slide+xml"/>
  <Override PartName="/ppt/slides/slide1037.xml" ContentType="application/vnd.openxmlformats-officedocument.presentationml.slide+xml"/>
  <Override PartName="/ppt/slides/slide1038.xml" ContentType="application/vnd.openxmlformats-officedocument.presentationml.slide+xml"/>
  <Override PartName="/ppt/slides/slide1039.xml" ContentType="application/vnd.openxmlformats-officedocument.presentationml.slide+xml"/>
  <Override PartName="/ppt/slides/slide1040.xml" ContentType="application/vnd.openxmlformats-officedocument.presentationml.slide+xml"/>
  <Override PartName="/ppt/slides/slide1041.xml" ContentType="application/vnd.openxmlformats-officedocument.presentationml.slide+xml"/>
  <Override PartName="/ppt/slides/slide1042.xml" ContentType="application/vnd.openxmlformats-officedocument.presentationml.slide+xml"/>
  <Override PartName="/ppt/slides/slide1043.xml" ContentType="application/vnd.openxmlformats-officedocument.presentationml.slide+xml"/>
  <Override PartName="/ppt/slides/slide1044.xml" ContentType="application/vnd.openxmlformats-officedocument.presentationml.slide+xml"/>
  <Override PartName="/ppt/slides/slide1045.xml" ContentType="application/vnd.openxmlformats-officedocument.presentationml.slide+xml"/>
  <Override PartName="/ppt/slides/slide1046.xml" ContentType="application/vnd.openxmlformats-officedocument.presentationml.slide+xml"/>
  <Override PartName="/ppt/slides/slide1047.xml" ContentType="application/vnd.openxmlformats-officedocument.presentationml.slide+xml"/>
  <Override PartName="/ppt/slides/slide1048.xml" ContentType="application/vnd.openxmlformats-officedocument.presentationml.slide+xml"/>
  <Override PartName="/ppt/slides/slide1049.xml" ContentType="application/vnd.openxmlformats-officedocument.presentationml.slide+xml"/>
  <Override PartName="/ppt/slides/slide1050.xml" ContentType="application/vnd.openxmlformats-officedocument.presentationml.slide+xml"/>
  <Override PartName="/ppt/slides/slide1051.xml" ContentType="application/vnd.openxmlformats-officedocument.presentationml.slide+xml"/>
  <Override PartName="/ppt/slides/slide1052.xml" ContentType="application/vnd.openxmlformats-officedocument.presentationml.slide+xml"/>
  <Override PartName="/ppt/slides/slide1053.xml" ContentType="application/vnd.openxmlformats-officedocument.presentationml.slide+xml"/>
  <Override PartName="/ppt/slides/slide1054.xml" ContentType="application/vnd.openxmlformats-officedocument.presentationml.slide+xml"/>
  <Override PartName="/ppt/slides/slide1055.xml" ContentType="application/vnd.openxmlformats-officedocument.presentationml.slide+xml"/>
  <Override PartName="/ppt/slides/slide1056.xml" ContentType="application/vnd.openxmlformats-officedocument.presentationml.slide+xml"/>
  <Override PartName="/ppt/slides/slide1057.xml" ContentType="application/vnd.openxmlformats-officedocument.presentationml.slide+xml"/>
  <Override PartName="/ppt/slides/slide1058.xml" ContentType="application/vnd.openxmlformats-officedocument.presentationml.slide+xml"/>
  <Override PartName="/ppt/slides/slide1059.xml" ContentType="application/vnd.openxmlformats-officedocument.presentationml.slide+xml"/>
  <Override PartName="/ppt/slides/slide1060.xml" ContentType="application/vnd.openxmlformats-officedocument.presentationml.slide+xml"/>
  <Override PartName="/ppt/slides/slide1061.xml" ContentType="application/vnd.openxmlformats-officedocument.presentationml.slide+xml"/>
  <Override PartName="/ppt/slides/slide1062.xml" ContentType="application/vnd.openxmlformats-officedocument.presentationml.slide+xml"/>
  <Override PartName="/ppt/slides/slide1063.xml" ContentType="application/vnd.openxmlformats-officedocument.presentationml.slide+xml"/>
  <Override PartName="/ppt/slides/slide1064.xml" ContentType="application/vnd.openxmlformats-officedocument.presentationml.slide+xml"/>
  <Override PartName="/ppt/slides/slide1065.xml" ContentType="application/vnd.openxmlformats-officedocument.presentationml.slide+xml"/>
  <Override PartName="/ppt/slides/slide1066.xml" ContentType="application/vnd.openxmlformats-officedocument.presentationml.slide+xml"/>
  <Override PartName="/ppt/slides/slide1067.xml" ContentType="application/vnd.openxmlformats-officedocument.presentationml.slide+xml"/>
  <Override PartName="/ppt/slides/slide1068.xml" ContentType="application/vnd.openxmlformats-officedocument.presentationml.slide+xml"/>
  <Override PartName="/ppt/slides/slide1069.xml" ContentType="application/vnd.openxmlformats-officedocument.presentationml.slide+xml"/>
  <Override PartName="/ppt/slides/slide1070.xml" ContentType="application/vnd.openxmlformats-officedocument.presentationml.slide+xml"/>
  <Override PartName="/ppt/slides/slide1071.xml" ContentType="application/vnd.openxmlformats-officedocument.presentationml.slide+xml"/>
  <Override PartName="/ppt/slides/slide1072.xml" ContentType="application/vnd.openxmlformats-officedocument.presentationml.slide+xml"/>
  <Override PartName="/ppt/slides/slide1073.xml" ContentType="application/vnd.openxmlformats-officedocument.presentationml.slide+xml"/>
  <Override PartName="/ppt/slides/slide1074.xml" ContentType="application/vnd.openxmlformats-officedocument.presentationml.slide+xml"/>
  <Override PartName="/ppt/slides/slide1075.xml" ContentType="application/vnd.openxmlformats-officedocument.presentationml.slide+xml"/>
  <Override PartName="/ppt/slides/slide1076.xml" ContentType="application/vnd.openxmlformats-officedocument.presentationml.slide+xml"/>
  <Override PartName="/ppt/slides/slide1077.xml" ContentType="application/vnd.openxmlformats-officedocument.presentationml.slide+xml"/>
  <Override PartName="/ppt/slides/slide1078.xml" ContentType="application/vnd.openxmlformats-officedocument.presentationml.slide+xml"/>
  <Override PartName="/ppt/slides/slide1079.xml" ContentType="application/vnd.openxmlformats-officedocument.presentationml.slide+xml"/>
  <Override PartName="/ppt/slides/slide1080.xml" ContentType="application/vnd.openxmlformats-officedocument.presentationml.slide+xml"/>
  <Override PartName="/ppt/slides/slide1081.xml" ContentType="application/vnd.openxmlformats-officedocument.presentationml.slide+xml"/>
  <Override PartName="/ppt/slides/slide1082.xml" ContentType="application/vnd.openxmlformats-officedocument.presentationml.slide+xml"/>
  <Override PartName="/ppt/slides/slide1083.xml" ContentType="application/vnd.openxmlformats-officedocument.presentationml.slide+xml"/>
  <Override PartName="/ppt/slides/slide1084.xml" ContentType="application/vnd.openxmlformats-officedocument.presentationml.slide+xml"/>
  <Override PartName="/ppt/slides/slide1085.xml" ContentType="application/vnd.openxmlformats-officedocument.presentationml.slide+xml"/>
  <Override PartName="/ppt/slides/slide1086.xml" ContentType="application/vnd.openxmlformats-officedocument.presentationml.slide+xml"/>
  <Override PartName="/ppt/slides/slide1087.xml" ContentType="application/vnd.openxmlformats-officedocument.presentationml.slide+xml"/>
  <Override PartName="/ppt/slides/slide1088.xml" ContentType="application/vnd.openxmlformats-officedocument.presentationml.slide+xml"/>
  <Override PartName="/ppt/slides/slide1089.xml" ContentType="application/vnd.openxmlformats-officedocument.presentationml.slide+xml"/>
  <Override PartName="/ppt/slides/slide1090.xml" ContentType="application/vnd.openxmlformats-officedocument.presentationml.slide+xml"/>
  <Override PartName="/ppt/slides/slide1091.xml" ContentType="application/vnd.openxmlformats-officedocument.presentationml.slide+xml"/>
  <Override PartName="/ppt/slides/slide1092.xml" ContentType="application/vnd.openxmlformats-officedocument.presentationml.slide+xml"/>
  <Override PartName="/ppt/slides/slide1093.xml" ContentType="application/vnd.openxmlformats-officedocument.presentationml.slide+xml"/>
  <Override PartName="/ppt/slides/slide1094.xml" ContentType="application/vnd.openxmlformats-officedocument.presentationml.slide+xml"/>
  <Override PartName="/ppt/slides/slide1095.xml" ContentType="application/vnd.openxmlformats-officedocument.presentationml.slide+xml"/>
  <Override PartName="/ppt/slides/slide1096.xml" ContentType="application/vnd.openxmlformats-officedocument.presentationml.slide+xml"/>
  <Override PartName="/ppt/slides/slide1097.xml" ContentType="application/vnd.openxmlformats-officedocument.presentationml.slide+xml"/>
  <Override PartName="/ppt/slides/slide1098.xml" ContentType="application/vnd.openxmlformats-officedocument.presentationml.slide+xml"/>
  <Override PartName="/ppt/slides/slide1099.xml" ContentType="application/vnd.openxmlformats-officedocument.presentationml.slide+xml"/>
  <Override PartName="/ppt/slides/slide1100.xml" ContentType="application/vnd.openxmlformats-officedocument.presentationml.slide+xml"/>
  <Override PartName="/ppt/slides/slide1101.xml" ContentType="application/vnd.openxmlformats-officedocument.presentationml.slide+xml"/>
  <Override PartName="/ppt/slides/slide1102.xml" ContentType="application/vnd.openxmlformats-officedocument.presentationml.slide+xml"/>
  <Override PartName="/ppt/slides/slide1103.xml" ContentType="application/vnd.openxmlformats-officedocument.presentationml.slide+xml"/>
  <Override PartName="/ppt/slides/slide1104.xml" ContentType="application/vnd.openxmlformats-officedocument.presentationml.slide+xml"/>
  <Override PartName="/ppt/slides/slide1105.xml" ContentType="application/vnd.openxmlformats-officedocument.presentationml.slide+xml"/>
  <Override PartName="/ppt/slides/slide1106.xml" ContentType="application/vnd.openxmlformats-officedocument.presentationml.slide+xml"/>
  <Override PartName="/ppt/slides/slide1107.xml" ContentType="application/vnd.openxmlformats-officedocument.presentationml.slide+xml"/>
  <Override PartName="/ppt/slides/slide1108.xml" ContentType="application/vnd.openxmlformats-officedocument.presentationml.slide+xml"/>
  <Override PartName="/ppt/slides/slide1109.xml" ContentType="application/vnd.openxmlformats-officedocument.presentationml.slide+xml"/>
  <Override PartName="/ppt/slides/slide1110.xml" ContentType="application/vnd.openxmlformats-officedocument.presentationml.slide+xml"/>
  <Override PartName="/ppt/slides/slide1111.xml" ContentType="application/vnd.openxmlformats-officedocument.presentationml.slide+xml"/>
  <Override PartName="/ppt/slides/slide1112.xml" ContentType="application/vnd.openxmlformats-officedocument.presentationml.slide+xml"/>
  <Override PartName="/ppt/slides/slide1113.xml" ContentType="application/vnd.openxmlformats-officedocument.presentationml.slide+xml"/>
  <Override PartName="/ppt/slides/slide1114.xml" ContentType="application/vnd.openxmlformats-officedocument.presentationml.slide+xml"/>
  <Override PartName="/ppt/slides/slide1115.xml" ContentType="application/vnd.openxmlformats-officedocument.presentationml.slide+xml"/>
  <Override PartName="/ppt/slides/slide1116.xml" ContentType="application/vnd.openxmlformats-officedocument.presentationml.slide+xml"/>
  <Override PartName="/ppt/slides/slide1117.xml" ContentType="application/vnd.openxmlformats-officedocument.presentationml.slide+xml"/>
  <Override PartName="/ppt/slides/slide1118.xml" ContentType="application/vnd.openxmlformats-officedocument.presentationml.slide+xml"/>
  <Override PartName="/ppt/slides/slide1119.xml" ContentType="application/vnd.openxmlformats-officedocument.presentationml.slide+xml"/>
  <Override PartName="/ppt/slides/slide1120.xml" ContentType="application/vnd.openxmlformats-officedocument.presentationml.slide+xml"/>
  <Override PartName="/ppt/slides/slide1121.xml" ContentType="application/vnd.openxmlformats-officedocument.presentationml.slide+xml"/>
  <Override PartName="/ppt/slides/slide1122.xml" ContentType="application/vnd.openxmlformats-officedocument.presentationml.slide+xml"/>
  <Override PartName="/ppt/slides/slide1123.xml" ContentType="application/vnd.openxmlformats-officedocument.presentationml.slide+xml"/>
  <Override PartName="/ppt/slides/slide1124.xml" ContentType="application/vnd.openxmlformats-officedocument.presentationml.slide+xml"/>
  <Override PartName="/ppt/slides/slide1125.xml" ContentType="application/vnd.openxmlformats-officedocument.presentationml.slide+xml"/>
  <Override PartName="/ppt/slides/slide1126.xml" ContentType="application/vnd.openxmlformats-officedocument.presentationml.slide+xml"/>
  <Override PartName="/ppt/slides/slide1127.xml" ContentType="application/vnd.openxmlformats-officedocument.presentationml.slide+xml"/>
  <Override PartName="/ppt/slides/slide1128.xml" ContentType="application/vnd.openxmlformats-officedocument.presentationml.slide+xml"/>
  <Override PartName="/ppt/slides/slide1129.xml" ContentType="application/vnd.openxmlformats-officedocument.presentationml.slide+xml"/>
  <Override PartName="/ppt/slides/slide1130.xml" ContentType="application/vnd.openxmlformats-officedocument.presentationml.slide+xml"/>
  <Override PartName="/ppt/slides/slide1131.xml" ContentType="application/vnd.openxmlformats-officedocument.presentationml.slide+xml"/>
  <Override PartName="/ppt/slides/slide1132.xml" ContentType="application/vnd.openxmlformats-officedocument.presentationml.slide+xml"/>
  <Override PartName="/ppt/slides/slide1133.xml" ContentType="application/vnd.openxmlformats-officedocument.presentationml.slide+xml"/>
  <Override PartName="/ppt/slides/slide1134.xml" ContentType="application/vnd.openxmlformats-officedocument.presentationml.slide+xml"/>
  <Override PartName="/ppt/slides/slide1135.xml" ContentType="application/vnd.openxmlformats-officedocument.presentationml.slide+xml"/>
  <Override PartName="/ppt/slides/slide1136.xml" ContentType="application/vnd.openxmlformats-officedocument.presentationml.slide+xml"/>
  <Override PartName="/ppt/slides/slide1137.xml" ContentType="application/vnd.openxmlformats-officedocument.presentationml.slide+xml"/>
  <Override PartName="/ppt/slides/slide1138.xml" ContentType="application/vnd.openxmlformats-officedocument.presentationml.slide+xml"/>
  <Override PartName="/ppt/slides/slide1139.xml" ContentType="application/vnd.openxmlformats-officedocument.presentationml.slide+xml"/>
  <Override PartName="/ppt/slides/slide1140.xml" ContentType="application/vnd.openxmlformats-officedocument.presentationml.slide+xml"/>
  <Override PartName="/ppt/slides/slide1141.xml" ContentType="application/vnd.openxmlformats-officedocument.presentationml.slide+xml"/>
  <Override PartName="/ppt/slides/slide1142.xml" ContentType="application/vnd.openxmlformats-officedocument.presentationml.slide+xml"/>
  <Override PartName="/ppt/slides/slide1143.xml" ContentType="application/vnd.openxmlformats-officedocument.presentationml.slide+xml"/>
  <Override PartName="/ppt/slides/slide1144.xml" ContentType="application/vnd.openxmlformats-officedocument.presentationml.slide+xml"/>
  <Override PartName="/ppt/slides/slide1145.xml" ContentType="application/vnd.openxmlformats-officedocument.presentationml.slide+xml"/>
  <Override PartName="/ppt/slides/slide1146.xml" ContentType="application/vnd.openxmlformats-officedocument.presentationml.slide+xml"/>
  <Override PartName="/ppt/slides/slide1147.xml" ContentType="application/vnd.openxmlformats-officedocument.presentationml.slide+xml"/>
  <Override PartName="/ppt/slides/slide1148.xml" ContentType="application/vnd.openxmlformats-officedocument.presentationml.slide+xml"/>
  <Override PartName="/ppt/slides/slide1149.xml" ContentType="application/vnd.openxmlformats-officedocument.presentationml.slide+xml"/>
  <Override PartName="/ppt/slides/slide1150.xml" ContentType="application/vnd.openxmlformats-officedocument.presentationml.slide+xml"/>
  <Override PartName="/ppt/slides/slide1151.xml" ContentType="application/vnd.openxmlformats-officedocument.presentationml.slide+xml"/>
  <Override PartName="/ppt/slides/slide1152.xml" ContentType="application/vnd.openxmlformats-officedocument.presentationml.slide+xml"/>
  <Override PartName="/ppt/slides/slide1153.xml" ContentType="application/vnd.openxmlformats-officedocument.presentationml.slide+xml"/>
  <Override PartName="/ppt/slides/slide1154.xml" ContentType="application/vnd.openxmlformats-officedocument.presentationml.slide+xml"/>
  <Override PartName="/ppt/slides/slide1155.xml" ContentType="application/vnd.openxmlformats-officedocument.presentationml.slide+xml"/>
  <Override PartName="/ppt/slides/slide1156.xml" ContentType="application/vnd.openxmlformats-officedocument.presentationml.slide+xml"/>
  <Override PartName="/ppt/slides/slide1157.xml" ContentType="application/vnd.openxmlformats-officedocument.presentationml.slide+xml"/>
  <Override PartName="/ppt/slides/slide1158.xml" ContentType="application/vnd.openxmlformats-officedocument.presentationml.slide+xml"/>
  <Override PartName="/ppt/slides/slide1159.xml" ContentType="application/vnd.openxmlformats-officedocument.presentationml.slide+xml"/>
  <Override PartName="/ppt/slides/slide1160.xml" ContentType="application/vnd.openxmlformats-officedocument.presentationml.slide+xml"/>
  <Override PartName="/ppt/slides/slide1161.xml" ContentType="application/vnd.openxmlformats-officedocument.presentationml.slide+xml"/>
  <Override PartName="/ppt/slides/slide1162.xml" ContentType="application/vnd.openxmlformats-officedocument.presentationml.slide+xml"/>
  <Override PartName="/ppt/slides/slide1163.xml" ContentType="application/vnd.openxmlformats-officedocument.presentationml.slide+xml"/>
  <Override PartName="/ppt/slides/slide1164.xml" ContentType="application/vnd.openxmlformats-officedocument.presentationml.slide+xml"/>
  <Override PartName="/ppt/slides/slide1165.xml" ContentType="application/vnd.openxmlformats-officedocument.presentationml.slide+xml"/>
  <Override PartName="/ppt/slides/slide1166.xml" ContentType="application/vnd.openxmlformats-officedocument.presentationml.slide+xml"/>
  <Override PartName="/ppt/slides/slide1167.xml" ContentType="application/vnd.openxmlformats-officedocument.presentationml.slide+xml"/>
  <Override PartName="/ppt/slides/slide1168.xml" ContentType="application/vnd.openxmlformats-officedocument.presentationml.slide+xml"/>
  <Override PartName="/ppt/slides/slide1169.xml" ContentType="application/vnd.openxmlformats-officedocument.presentationml.slide+xml"/>
  <Override PartName="/ppt/slides/slide1170.xml" ContentType="application/vnd.openxmlformats-officedocument.presentationml.slide+xml"/>
  <Override PartName="/ppt/slides/slide1171.xml" ContentType="application/vnd.openxmlformats-officedocument.presentationml.slide+xml"/>
  <Override PartName="/ppt/slides/slide1172.xml" ContentType="application/vnd.openxmlformats-officedocument.presentationml.slide+xml"/>
  <Override PartName="/ppt/slides/slide1173.xml" ContentType="application/vnd.openxmlformats-officedocument.presentationml.slide+xml"/>
  <Override PartName="/ppt/slides/slide1174.xml" ContentType="application/vnd.openxmlformats-officedocument.presentationml.slide+xml"/>
  <Override PartName="/ppt/slides/slide1175.xml" ContentType="application/vnd.openxmlformats-officedocument.presentationml.slide+xml"/>
  <Override PartName="/ppt/slides/slide1176.xml" ContentType="application/vnd.openxmlformats-officedocument.presentationml.slide+xml"/>
  <Override PartName="/ppt/slides/slide1177.xml" ContentType="application/vnd.openxmlformats-officedocument.presentationml.slide+xml"/>
  <Override PartName="/ppt/slides/slide1178.xml" ContentType="application/vnd.openxmlformats-officedocument.presentationml.slide+xml"/>
  <Override PartName="/ppt/slides/slide1179.xml" ContentType="application/vnd.openxmlformats-officedocument.presentationml.slide+xml"/>
  <Override PartName="/ppt/slides/slide1180.xml" ContentType="application/vnd.openxmlformats-officedocument.presentationml.slide+xml"/>
  <Override PartName="/ppt/slides/slide1181.xml" ContentType="application/vnd.openxmlformats-officedocument.presentationml.slide+xml"/>
  <Override PartName="/ppt/slides/slide1182.xml" ContentType="application/vnd.openxmlformats-officedocument.presentationml.slide+xml"/>
  <Override PartName="/ppt/slides/slide1183.xml" ContentType="application/vnd.openxmlformats-officedocument.presentationml.slide+xml"/>
  <Override PartName="/ppt/slides/slide1184.xml" ContentType="application/vnd.openxmlformats-officedocument.presentationml.slide+xml"/>
  <Override PartName="/ppt/slides/slide1185.xml" ContentType="application/vnd.openxmlformats-officedocument.presentationml.slide+xml"/>
  <Override PartName="/ppt/slides/slide1186.xml" ContentType="application/vnd.openxmlformats-officedocument.presentationml.slide+xml"/>
  <Override PartName="/ppt/slides/slide1187.xml" ContentType="application/vnd.openxmlformats-officedocument.presentationml.slide+xml"/>
  <Override PartName="/ppt/slides/slide1188.xml" ContentType="application/vnd.openxmlformats-officedocument.presentationml.slide+xml"/>
  <Override PartName="/ppt/slides/slide1189.xml" ContentType="application/vnd.openxmlformats-officedocument.presentationml.slide+xml"/>
  <Override PartName="/ppt/slides/slide1190.xml" ContentType="application/vnd.openxmlformats-officedocument.presentationml.slide+xml"/>
  <Override PartName="/ppt/slides/slide1191.xml" ContentType="application/vnd.openxmlformats-officedocument.presentationml.slide+xml"/>
  <Override PartName="/ppt/slides/slide1192.xml" ContentType="application/vnd.openxmlformats-officedocument.presentationml.slide+xml"/>
  <Override PartName="/ppt/slides/slide1193.xml" ContentType="application/vnd.openxmlformats-officedocument.presentationml.slide+xml"/>
  <Override PartName="/ppt/slides/slide1194.xml" ContentType="application/vnd.openxmlformats-officedocument.presentationml.slide+xml"/>
  <Override PartName="/ppt/slides/slide1195.xml" ContentType="application/vnd.openxmlformats-officedocument.presentationml.slide+xml"/>
  <Override PartName="/ppt/slides/slide1196.xml" ContentType="application/vnd.openxmlformats-officedocument.presentationml.slide+xml"/>
  <Override PartName="/ppt/slides/slide1197.xml" ContentType="application/vnd.openxmlformats-officedocument.presentationml.slide+xml"/>
  <Override PartName="/ppt/slides/slide1198.xml" ContentType="application/vnd.openxmlformats-officedocument.presentationml.slide+xml"/>
  <Override PartName="/ppt/slides/slide1199.xml" ContentType="application/vnd.openxmlformats-officedocument.presentationml.slide+xml"/>
  <Override PartName="/ppt/slides/slide1200.xml" ContentType="application/vnd.openxmlformats-officedocument.presentationml.slide+xml"/>
  <Override PartName="/ppt/slides/slide1201.xml" ContentType="application/vnd.openxmlformats-officedocument.presentationml.slide+xml"/>
  <Override PartName="/ppt/slides/slide1202.xml" ContentType="application/vnd.openxmlformats-officedocument.presentationml.slide+xml"/>
  <Override PartName="/ppt/slides/slide1203.xml" ContentType="application/vnd.openxmlformats-officedocument.presentationml.slide+xml"/>
  <Override PartName="/ppt/slides/slide1204.xml" ContentType="application/vnd.openxmlformats-officedocument.presentationml.slide+xml"/>
  <Override PartName="/ppt/slides/slide1205.xml" ContentType="application/vnd.openxmlformats-officedocument.presentationml.slide+xml"/>
  <Override PartName="/ppt/slides/slide1206.xml" ContentType="application/vnd.openxmlformats-officedocument.presentationml.slide+xml"/>
  <Override PartName="/ppt/slides/slide1207.xml" ContentType="application/vnd.openxmlformats-officedocument.presentationml.slide+xml"/>
  <Override PartName="/ppt/slides/slide1208.xml" ContentType="application/vnd.openxmlformats-officedocument.presentationml.slide+xml"/>
  <Override PartName="/ppt/slides/slide1209.xml" ContentType="application/vnd.openxmlformats-officedocument.presentationml.slide+xml"/>
  <Override PartName="/ppt/slides/slide1210.xml" ContentType="application/vnd.openxmlformats-officedocument.presentationml.slide+xml"/>
  <Override PartName="/ppt/slides/slide1211.xml" ContentType="application/vnd.openxmlformats-officedocument.presentationml.slide+xml"/>
  <Override PartName="/ppt/slides/slide1212.xml" ContentType="application/vnd.openxmlformats-officedocument.presentationml.slide+xml"/>
  <Override PartName="/ppt/slides/slide1213.xml" ContentType="application/vnd.openxmlformats-officedocument.presentationml.slide+xml"/>
  <Override PartName="/ppt/slides/slide1214.xml" ContentType="application/vnd.openxmlformats-officedocument.presentationml.slide+xml"/>
  <Override PartName="/ppt/slides/slide1215.xml" ContentType="application/vnd.openxmlformats-officedocument.presentationml.slide+xml"/>
  <Override PartName="/ppt/slides/slide1216.xml" ContentType="application/vnd.openxmlformats-officedocument.presentationml.slide+xml"/>
  <Override PartName="/ppt/slides/slide1217.xml" ContentType="application/vnd.openxmlformats-officedocument.presentationml.slide+xml"/>
  <Override PartName="/ppt/slides/slide1218.xml" ContentType="application/vnd.openxmlformats-officedocument.presentationml.slide+xml"/>
  <Override PartName="/ppt/slides/slide1219.xml" ContentType="application/vnd.openxmlformats-officedocument.presentationml.slide+xml"/>
  <Override PartName="/ppt/slides/slide1220.xml" ContentType="application/vnd.openxmlformats-officedocument.presentationml.slide+xml"/>
  <Override PartName="/ppt/slides/slide1221.xml" ContentType="application/vnd.openxmlformats-officedocument.presentationml.slide+xml"/>
  <Override PartName="/ppt/slides/slide1222.xml" ContentType="application/vnd.openxmlformats-officedocument.presentationml.slide+xml"/>
  <Override PartName="/ppt/slides/slide1223.xml" ContentType="application/vnd.openxmlformats-officedocument.presentationml.slide+xml"/>
  <Override PartName="/ppt/slides/slide1224.xml" ContentType="application/vnd.openxmlformats-officedocument.presentationml.slide+xml"/>
  <Override PartName="/ppt/slides/slide1225.xml" ContentType="application/vnd.openxmlformats-officedocument.presentationml.slide+xml"/>
  <Override PartName="/ppt/slides/slide1226.xml" ContentType="application/vnd.openxmlformats-officedocument.presentationml.slide+xml"/>
  <Override PartName="/ppt/slides/slide1227.xml" ContentType="application/vnd.openxmlformats-officedocument.presentationml.slide+xml"/>
  <Override PartName="/ppt/slides/slide1228.xml" ContentType="application/vnd.openxmlformats-officedocument.presentationml.slide+xml"/>
  <Override PartName="/ppt/slides/slide1229.xml" ContentType="application/vnd.openxmlformats-officedocument.presentationml.slide+xml"/>
  <Override PartName="/ppt/slides/slide1230.xml" ContentType="application/vnd.openxmlformats-officedocument.presentationml.slide+xml"/>
  <Override PartName="/ppt/slides/slide1231.xml" ContentType="application/vnd.openxmlformats-officedocument.presentationml.slide+xml"/>
  <Override PartName="/ppt/slides/slide1232.xml" ContentType="application/vnd.openxmlformats-officedocument.presentationml.slide+xml"/>
  <Override PartName="/ppt/slides/slide1233.xml" ContentType="application/vnd.openxmlformats-officedocument.presentationml.slide+xml"/>
  <Override PartName="/ppt/slides/slide1234.xml" ContentType="application/vnd.openxmlformats-officedocument.presentationml.slide+xml"/>
  <Override PartName="/ppt/slides/slide1235.xml" ContentType="application/vnd.openxmlformats-officedocument.presentationml.slide+xml"/>
  <Override PartName="/ppt/slides/slide1236.xml" ContentType="application/vnd.openxmlformats-officedocument.presentationml.slide+xml"/>
  <Override PartName="/ppt/slides/slide1237.xml" ContentType="application/vnd.openxmlformats-officedocument.presentationml.slide+xml"/>
  <Override PartName="/ppt/slides/slide1238.xml" ContentType="application/vnd.openxmlformats-officedocument.presentationml.slide+xml"/>
  <Override PartName="/ppt/slides/slide1239.xml" ContentType="application/vnd.openxmlformats-officedocument.presentationml.slide+xml"/>
  <Override PartName="/ppt/slides/slide1240.xml" ContentType="application/vnd.openxmlformats-officedocument.presentationml.slide+xml"/>
  <Override PartName="/ppt/slides/slide1241.xml" ContentType="application/vnd.openxmlformats-officedocument.presentationml.slide+xml"/>
  <Override PartName="/ppt/slides/slide1242.xml" ContentType="application/vnd.openxmlformats-officedocument.presentationml.slide+xml"/>
  <Override PartName="/ppt/slides/slide1243.xml" ContentType="application/vnd.openxmlformats-officedocument.presentationml.slide+xml"/>
  <Override PartName="/ppt/slides/slide1244.xml" ContentType="application/vnd.openxmlformats-officedocument.presentationml.slide+xml"/>
  <Override PartName="/ppt/slides/slide1245.xml" ContentType="application/vnd.openxmlformats-officedocument.presentationml.slide+xml"/>
  <Override PartName="/ppt/slides/slide1246.xml" ContentType="application/vnd.openxmlformats-officedocument.presentationml.slide+xml"/>
  <Override PartName="/ppt/slides/slide1247.xml" ContentType="application/vnd.openxmlformats-officedocument.presentationml.slide+xml"/>
  <Override PartName="/ppt/slides/slide1248.xml" ContentType="application/vnd.openxmlformats-officedocument.presentationml.slide+xml"/>
  <Override PartName="/ppt/slides/slide1249.xml" ContentType="application/vnd.openxmlformats-officedocument.presentationml.slide+xml"/>
  <Override PartName="/ppt/slides/slide1250.xml" ContentType="application/vnd.openxmlformats-officedocument.presentationml.slide+xml"/>
  <Override PartName="/ppt/slides/slide1251.xml" ContentType="application/vnd.openxmlformats-officedocument.presentationml.slide+xml"/>
  <Override PartName="/ppt/slides/slide1252.xml" ContentType="application/vnd.openxmlformats-officedocument.presentationml.slide+xml"/>
  <Override PartName="/ppt/slides/slide1253.xml" ContentType="application/vnd.openxmlformats-officedocument.presentationml.slide+xml"/>
  <Override PartName="/ppt/slides/slide1254.xml" ContentType="application/vnd.openxmlformats-officedocument.presentationml.slide+xml"/>
  <Override PartName="/ppt/slides/slide1255.xml" ContentType="application/vnd.openxmlformats-officedocument.presentationml.slide+xml"/>
  <Override PartName="/ppt/slides/slide1256.xml" ContentType="application/vnd.openxmlformats-officedocument.presentationml.slide+xml"/>
  <Override PartName="/ppt/slides/slide1257.xml" ContentType="application/vnd.openxmlformats-officedocument.presentationml.slide+xml"/>
  <Override PartName="/ppt/slides/slide1258.xml" ContentType="application/vnd.openxmlformats-officedocument.presentationml.slide+xml"/>
  <Override PartName="/ppt/slides/slide1259.xml" ContentType="application/vnd.openxmlformats-officedocument.presentationml.slide+xml"/>
  <Override PartName="/ppt/slides/slide1260.xml" ContentType="application/vnd.openxmlformats-officedocument.presentationml.slide+xml"/>
  <Override PartName="/ppt/slides/slide1261.xml" ContentType="application/vnd.openxmlformats-officedocument.presentationml.slide+xml"/>
  <Override PartName="/ppt/slides/slide1262.xml" ContentType="application/vnd.openxmlformats-officedocument.presentationml.slide+xml"/>
  <Override PartName="/ppt/slides/slide1263.xml" ContentType="application/vnd.openxmlformats-officedocument.presentationml.slide+xml"/>
  <Override PartName="/ppt/slides/slide1264.xml" ContentType="application/vnd.openxmlformats-officedocument.presentationml.slide+xml"/>
  <Override PartName="/ppt/slides/slide1265.xml" ContentType="application/vnd.openxmlformats-officedocument.presentationml.slide+xml"/>
  <Override PartName="/ppt/slides/slide1266.xml" ContentType="application/vnd.openxmlformats-officedocument.presentationml.slide+xml"/>
  <Override PartName="/ppt/slides/slide1267.xml" ContentType="application/vnd.openxmlformats-officedocument.presentationml.slide+xml"/>
  <Override PartName="/ppt/slides/slide1268.xml" ContentType="application/vnd.openxmlformats-officedocument.presentationml.slide+xml"/>
  <Override PartName="/ppt/slides/slide1269.xml" ContentType="application/vnd.openxmlformats-officedocument.presentationml.slide+xml"/>
  <Override PartName="/ppt/slides/slide1270.xml" ContentType="application/vnd.openxmlformats-officedocument.presentationml.slide+xml"/>
  <Override PartName="/ppt/slides/slide1271.xml" ContentType="application/vnd.openxmlformats-officedocument.presentationml.slide+xml"/>
  <Override PartName="/ppt/slides/slide1272.xml" ContentType="application/vnd.openxmlformats-officedocument.presentationml.slide+xml"/>
  <Override PartName="/ppt/slides/slide1273.xml" ContentType="application/vnd.openxmlformats-officedocument.presentationml.slide+xml"/>
  <Override PartName="/ppt/slides/slide1274.xml" ContentType="application/vnd.openxmlformats-officedocument.presentationml.slide+xml"/>
  <Override PartName="/ppt/slides/slide1275.xml" ContentType="application/vnd.openxmlformats-officedocument.presentationml.slide+xml"/>
  <Override PartName="/ppt/slides/slide1276.xml" ContentType="application/vnd.openxmlformats-officedocument.presentationml.slide+xml"/>
  <Override PartName="/ppt/slides/slide1277.xml" ContentType="application/vnd.openxmlformats-officedocument.presentationml.slide+xml"/>
  <Override PartName="/ppt/slides/slide1278.xml" ContentType="application/vnd.openxmlformats-officedocument.presentationml.slide+xml"/>
  <Override PartName="/ppt/slides/slide1279.xml" ContentType="application/vnd.openxmlformats-officedocument.presentationml.slide+xml"/>
  <Override PartName="/ppt/slides/slide1280.xml" ContentType="application/vnd.openxmlformats-officedocument.presentationml.slide+xml"/>
  <Override PartName="/ppt/slides/slide1281.xml" ContentType="application/vnd.openxmlformats-officedocument.presentationml.slide+xml"/>
  <Override PartName="/ppt/slides/slide1282.xml" ContentType="application/vnd.openxmlformats-officedocument.presentationml.slide+xml"/>
  <Override PartName="/ppt/slides/slide1283.xml" ContentType="application/vnd.openxmlformats-officedocument.presentationml.slide+xml"/>
  <Override PartName="/ppt/slides/slide1284.xml" ContentType="application/vnd.openxmlformats-officedocument.presentationml.slide+xml"/>
  <Override PartName="/ppt/slides/slide1285.xml" ContentType="application/vnd.openxmlformats-officedocument.presentationml.slide+xml"/>
  <Override PartName="/ppt/slides/slide1286.xml" ContentType="application/vnd.openxmlformats-officedocument.presentationml.slide+xml"/>
  <Override PartName="/ppt/slides/slide1287.xml" ContentType="application/vnd.openxmlformats-officedocument.presentationml.slide+xml"/>
  <Override PartName="/ppt/slides/slide1288.xml" ContentType="application/vnd.openxmlformats-officedocument.presentationml.slide+xml"/>
  <Override PartName="/ppt/slides/slide1289.xml" ContentType="application/vnd.openxmlformats-officedocument.presentationml.slide+xml"/>
  <Override PartName="/ppt/slides/slide1290.xml" ContentType="application/vnd.openxmlformats-officedocument.presentationml.slide+xml"/>
  <Override PartName="/ppt/slides/slide1291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  <p:sldId id="1174" r:id="rId921"/>
    <p:sldId id="1175" r:id="rId922"/>
    <p:sldId id="1176" r:id="rId923"/>
    <p:sldId id="1177" r:id="rId924"/>
    <p:sldId id="1178" r:id="rId925"/>
    <p:sldId id="1179" r:id="rId926"/>
    <p:sldId id="1180" r:id="rId927"/>
    <p:sldId id="1181" r:id="rId928"/>
    <p:sldId id="1182" r:id="rId929"/>
    <p:sldId id="1183" r:id="rId930"/>
    <p:sldId id="1184" r:id="rId931"/>
    <p:sldId id="1185" r:id="rId932"/>
    <p:sldId id="1186" r:id="rId933"/>
    <p:sldId id="1187" r:id="rId934"/>
    <p:sldId id="1188" r:id="rId935"/>
    <p:sldId id="1189" r:id="rId936"/>
    <p:sldId id="1190" r:id="rId937"/>
    <p:sldId id="1191" r:id="rId938"/>
    <p:sldId id="1192" r:id="rId939"/>
    <p:sldId id="1193" r:id="rId940"/>
    <p:sldId id="1194" r:id="rId941"/>
    <p:sldId id="1195" r:id="rId942"/>
    <p:sldId id="1196" r:id="rId943"/>
    <p:sldId id="1197" r:id="rId944"/>
    <p:sldId id="1198" r:id="rId945"/>
    <p:sldId id="1199" r:id="rId946"/>
    <p:sldId id="1200" r:id="rId947"/>
    <p:sldId id="1201" r:id="rId948"/>
    <p:sldId id="1202" r:id="rId949"/>
    <p:sldId id="1203" r:id="rId950"/>
    <p:sldId id="1204" r:id="rId951"/>
    <p:sldId id="1205" r:id="rId952"/>
    <p:sldId id="1206" r:id="rId953"/>
    <p:sldId id="1207" r:id="rId954"/>
    <p:sldId id="1208" r:id="rId955"/>
    <p:sldId id="1209" r:id="rId956"/>
    <p:sldId id="1210" r:id="rId957"/>
    <p:sldId id="1211" r:id="rId958"/>
    <p:sldId id="1212" r:id="rId959"/>
    <p:sldId id="1213" r:id="rId960"/>
    <p:sldId id="1214" r:id="rId961"/>
    <p:sldId id="1215" r:id="rId962"/>
    <p:sldId id="1216" r:id="rId963"/>
    <p:sldId id="1217" r:id="rId964"/>
    <p:sldId id="1218" r:id="rId965"/>
    <p:sldId id="1219" r:id="rId966"/>
    <p:sldId id="1220" r:id="rId967"/>
    <p:sldId id="1221" r:id="rId968"/>
    <p:sldId id="1222" r:id="rId969"/>
    <p:sldId id="1223" r:id="rId970"/>
    <p:sldId id="1224" r:id="rId971"/>
    <p:sldId id="1225" r:id="rId972"/>
    <p:sldId id="1226" r:id="rId973"/>
    <p:sldId id="1227" r:id="rId974"/>
    <p:sldId id="1228" r:id="rId975"/>
    <p:sldId id="1229" r:id="rId976"/>
    <p:sldId id="1230" r:id="rId977"/>
    <p:sldId id="1231" r:id="rId978"/>
    <p:sldId id="1232" r:id="rId979"/>
    <p:sldId id="1233" r:id="rId980"/>
    <p:sldId id="1234" r:id="rId981"/>
    <p:sldId id="1235" r:id="rId982"/>
    <p:sldId id="1236" r:id="rId983"/>
    <p:sldId id="1237" r:id="rId984"/>
    <p:sldId id="1238" r:id="rId985"/>
    <p:sldId id="1239" r:id="rId986"/>
    <p:sldId id="1240" r:id="rId987"/>
    <p:sldId id="1241" r:id="rId988"/>
    <p:sldId id="1242" r:id="rId989"/>
    <p:sldId id="1243" r:id="rId990"/>
    <p:sldId id="1244" r:id="rId991"/>
    <p:sldId id="1245" r:id="rId992"/>
    <p:sldId id="1246" r:id="rId993"/>
    <p:sldId id="1247" r:id="rId994"/>
    <p:sldId id="1248" r:id="rId995"/>
    <p:sldId id="1249" r:id="rId996"/>
    <p:sldId id="1250" r:id="rId997"/>
    <p:sldId id="1251" r:id="rId998"/>
    <p:sldId id="1252" r:id="rId999"/>
    <p:sldId id="1253" r:id="rId1000"/>
    <p:sldId id="1254" r:id="rId1001"/>
    <p:sldId id="1255" r:id="rId1002"/>
    <p:sldId id="1256" r:id="rId1003"/>
    <p:sldId id="1257" r:id="rId1004"/>
    <p:sldId id="1258" r:id="rId1005"/>
    <p:sldId id="1259" r:id="rId1006"/>
    <p:sldId id="1260" r:id="rId1007"/>
    <p:sldId id="1261" r:id="rId1008"/>
    <p:sldId id="1262" r:id="rId1009"/>
    <p:sldId id="1263" r:id="rId1010"/>
    <p:sldId id="1264" r:id="rId1011"/>
    <p:sldId id="1265" r:id="rId1012"/>
    <p:sldId id="1266" r:id="rId1013"/>
    <p:sldId id="1267" r:id="rId1014"/>
    <p:sldId id="1268" r:id="rId1015"/>
    <p:sldId id="1269" r:id="rId1016"/>
    <p:sldId id="1270" r:id="rId1017"/>
    <p:sldId id="1271" r:id="rId1018"/>
    <p:sldId id="1272" r:id="rId1019"/>
    <p:sldId id="1273" r:id="rId1020"/>
    <p:sldId id="1274" r:id="rId1021"/>
    <p:sldId id="1275" r:id="rId1022"/>
    <p:sldId id="1276" r:id="rId1023"/>
    <p:sldId id="1277" r:id="rId1024"/>
    <p:sldId id="1278" r:id="rId1025"/>
    <p:sldId id="1279" r:id="rId1026"/>
    <p:sldId id="1280" r:id="rId1027"/>
    <p:sldId id="1281" r:id="rId1028"/>
    <p:sldId id="1282" r:id="rId1029"/>
    <p:sldId id="1283" r:id="rId1030"/>
    <p:sldId id="1284" r:id="rId1031"/>
    <p:sldId id="1285" r:id="rId1032"/>
    <p:sldId id="1286" r:id="rId1033"/>
    <p:sldId id="1287" r:id="rId1034"/>
    <p:sldId id="1288" r:id="rId1035"/>
    <p:sldId id="1289" r:id="rId1036"/>
    <p:sldId id="1290" r:id="rId1037"/>
    <p:sldId id="1291" r:id="rId1038"/>
    <p:sldId id="1292" r:id="rId1039"/>
    <p:sldId id="1293" r:id="rId1040"/>
    <p:sldId id="1294" r:id="rId1041"/>
    <p:sldId id="1295" r:id="rId1042"/>
    <p:sldId id="1296" r:id="rId1043"/>
    <p:sldId id="1297" r:id="rId1044"/>
    <p:sldId id="1298" r:id="rId1045"/>
    <p:sldId id="1299" r:id="rId1046"/>
    <p:sldId id="1300" r:id="rId1047"/>
    <p:sldId id="1301" r:id="rId1048"/>
    <p:sldId id="1302" r:id="rId1049"/>
    <p:sldId id="1303" r:id="rId1050"/>
    <p:sldId id="1304" r:id="rId1051"/>
    <p:sldId id="1305" r:id="rId1052"/>
    <p:sldId id="1306" r:id="rId1053"/>
    <p:sldId id="1307" r:id="rId1054"/>
    <p:sldId id="1308" r:id="rId1055"/>
    <p:sldId id="1309" r:id="rId1056"/>
    <p:sldId id="1310" r:id="rId1057"/>
    <p:sldId id="1311" r:id="rId1058"/>
    <p:sldId id="1312" r:id="rId1059"/>
    <p:sldId id="1313" r:id="rId1060"/>
    <p:sldId id="1314" r:id="rId1061"/>
    <p:sldId id="1315" r:id="rId1062"/>
    <p:sldId id="1316" r:id="rId1063"/>
    <p:sldId id="1317" r:id="rId1064"/>
    <p:sldId id="1318" r:id="rId1065"/>
    <p:sldId id="1319" r:id="rId1066"/>
    <p:sldId id="1320" r:id="rId1067"/>
    <p:sldId id="1321" r:id="rId1068"/>
    <p:sldId id="1322" r:id="rId1069"/>
    <p:sldId id="1323" r:id="rId1070"/>
    <p:sldId id="1324" r:id="rId1071"/>
    <p:sldId id="1325" r:id="rId1072"/>
    <p:sldId id="1326" r:id="rId1073"/>
    <p:sldId id="1327" r:id="rId1074"/>
    <p:sldId id="1328" r:id="rId1075"/>
    <p:sldId id="1329" r:id="rId1076"/>
    <p:sldId id="1330" r:id="rId1077"/>
    <p:sldId id="1331" r:id="rId1078"/>
    <p:sldId id="1332" r:id="rId1079"/>
    <p:sldId id="1333" r:id="rId1080"/>
    <p:sldId id="1334" r:id="rId1081"/>
    <p:sldId id="1335" r:id="rId1082"/>
    <p:sldId id="1336" r:id="rId1083"/>
    <p:sldId id="1337" r:id="rId1084"/>
    <p:sldId id="1338" r:id="rId1085"/>
    <p:sldId id="1339" r:id="rId1086"/>
    <p:sldId id="1340" r:id="rId1087"/>
    <p:sldId id="1341" r:id="rId1088"/>
    <p:sldId id="1342" r:id="rId1089"/>
    <p:sldId id="1343" r:id="rId1090"/>
    <p:sldId id="1344" r:id="rId1091"/>
    <p:sldId id="1345" r:id="rId1092"/>
    <p:sldId id="1346" r:id="rId1093"/>
    <p:sldId id="1347" r:id="rId1094"/>
    <p:sldId id="1348" r:id="rId1095"/>
    <p:sldId id="1349" r:id="rId1096"/>
    <p:sldId id="1350" r:id="rId1097"/>
    <p:sldId id="1351" r:id="rId1098"/>
    <p:sldId id="1352" r:id="rId1099"/>
    <p:sldId id="1353" r:id="rId1100"/>
    <p:sldId id="1354" r:id="rId1101"/>
    <p:sldId id="1355" r:id="rId1102"/>
    <p:sldId id="1356" r:id="rId1103"/>
    <p:sldId id="1357" r:id="rId1104"/>
    <p:sldId id="1358" r:id="rId1105"/>
    <p:sldId id="1359" r:id="rId1106"/>
    <p:sldId id="1360" r:id="rId1107"/>
    <p:sldId id="1361" r:id="rId1108"/>
    <p:sldId id="1362" r:id="rId1109"/>
    <p:sldId id="1363" r:id="rId1110"/>
    <p:sldId id="1364" r:id="rId1111"/>
    <p:sldId id="1365" r:id="rId1112"/>
    <p:sldId id="1366" r:id="rId1113"/>
    <p:sldId id="1367" r:id="rId1114"/>
    <p:sldId id="1368" r:id="rId1115"/>
    <p:sldId id="1369" r:id="rId1116"/>
    <p:sldId id="1370" r:id="rId1117"/>
    <p:sldId id="1371" r:id="rId1118"/>
    <p:sldId id="1372" r:id="rId1119"/>
    <p:sldId id="1373" r:id="rId1120"/>
    <p:sldId id="1374" r:id="rId1121"/>
    <p:sldId id="1375" r:id="rId1122"/>
    <p:sldId id="1376" r:id="rId1123"/>
    <p:sldId id="1377" r:id="rId1124"/>
    <p:sldId id="1378" r:id="rId1125"/>
    <p:sldId id="1379" r:id="rId1126"/>
    <p:sldId id="1380" r:id="rId1127"/>
    <p:sldId id="1381" r:id="rId1128"/>
    <p:sldId id="1382" r:id="rId1129"/>
    <p:sldId id="1383" r:id="rId1130"/>
    <p:sldId id="1384" r:id="rId1131"/>
    <p:sldId id="1385" r:id="rId1132"/>
    <p:sldId id="1386" r:id="rId1133"/>
    <p:sldId id="1387" r:id="rId1134"/>
    <p:sldId id="1388" r:id="rId1135"/>
    <p:sldId id="1389" r:id="rId1136"/>
    <p:sldId id="1390" r:id="rId1137"/>
    <p:sldId id="1391" r:id="rId1138"/>
    <p:sldId id="1392" r:id="rId1139"/>
    <p:sldId id="1393" r:id="rId1140"/>
    <p:sldId id="1394" r:id="rId1141"/>
    <p:sldId id="1395" r:id="rId1142"/>
    <p:sldId id="1396" r:id="rId1143"/>
    <p:sldId id="1397" r:id="rId1144"/>
    <p:sldId id="1398" r:id="rId1145"/>
    <p:sldId id="1399" r:id="rId1146"/>
    <p:sldId id="1400" r:id="rId1147"/>
    <p:sldId id="1401" r:id="rId1148"/>
    <p:sldId id="1402" r:id="rId1149"/>
    <p:sldId id="1403" r:id="rId1150"/>
    <p:sldId id="1404" r:id="rId1151"/>
    <p:sldId id="1405" r:id="rId1152"/>
    <p:sldId id="1406" r:id="rId1153"/>
    <p:sldId id="1407" r:id="rId1154"/>
    <p:sldId id="1408" r:id="rId1155"/>
    <p:sldId id="1409" r:id="rId1156"/>
    <p:sldId id="1410" r:id="rId1157"/>
    <p:sldId id="1411" r:id="rId1158"/>
    <p:sldId id="1412" r:id="rId1159"/>
    <p:sldId id="1413" r:id="rId1160"/>
    <p:sldId id="1414" r:id="rId1161"/>
    <p:sldId id="1415" r:id="rId1162"/>
    <p:sldId id="1416" r:id="rId1163"/>
    <p:sldId id="1417" r:id="rId1164"/>
    <p:sldId id="1418" r:id="rId1165"/>
    <p:sldId id="1419" r:id="rId1166"/>
    <p:sldId id="1420" r:id="rId1167"/>
    <p:sldId id="1421" r:id="rId1168"/>
    <p:sldId id="1422" r:id="rId1169"/>
    <p:sldId id="1423" r:id="rId1170"/>
    <p:sldId id="1424" r:id="rId1171"/>
    <p:sldId id="1425" r:id="rId1172"/>
    <p:sldId id="1426" r:id="rId1173"/>
    <p:sldId id="1427" r:id="rId1174"/>
    <p:sldId id="1428" r:id="rId1175"/>
    <p:sldId id="1429" r:id="rId1176"/>
    <p:sldId id="1430" r:id="rId1177"/>
    <p:sldId id="1431" r:id="rId1178"/>
    <p:sldId id="1432" r:id="rId1179"/>
    <p:sldId id="1433" r:id="rId1180"/>
    <p:sldId id="1434" r:id="rId1181"/>
    <p:sldId id="1435" r:id="rId1182"/>
    <p:sldId id="1436" r:id="rId1183"/>
    <p:sldId id="1437" r:id="rId1184"/>
    <p:sldId id="1438" r:id="rId1185"/>
    <p:sldId id="1439" r:id="rId1186"/>
    <p:sldId id="1440" r:id="rId1187"/>
    <p:sldId id="1441" r:id="rId1188"/>
    <p:sldId id="1442" r:id="rId1189"/>
    <p:sldId id="1443" r:id="rId1190"/>
    <p:sldId id="1444" r:id="rId1191"/>
    <p:sldId id="1445" r:id="rId1192"/>
    <p:sldId id="1446" r:id="rId1193"/>
    <p:sldId id="1447" r:id="rId1194"/>
    <p:sldId id="1448" r:id="rId1195"/>
    <p:sldId id="1449" r:id="rId1196"/>
    <p:sldId id="1450" r:id="rId1197"/>
    <p:sldId id="1451" r:id="rId1198"/>
    <p:sldId id="1452" r:id="rId1199"/>
    <p:sldId id="1453" r:id="rId1200"/>
    <p:sldId id="1454" r:id="rId1201"/>
    <p:sldId id="1455" r:id="rId1202"/>
    <p:sldId id="1456" r:id="rId1203"/>
    <p:sldId id="1457" r:id="rId1204"/>
    <p:sldId id="1458" r:id="rId1205"/>
    <p:sldId id="1459" r:id="rId1206"/>
    <p:sldId id="1460" r:id="rId1207"/>
    <p:sldId id="1461" r:id="rId1208"/>
    <p:sldId id="1462" r:id="rId1209"/>
    <p:sldId id="1463" r:id="rId1210"/>
    <p:sldId id="1464" r:id="rId1211"/>
    <p:sldId id="1465" r:id="rId1212"/>
    <p:sldId id="1466" r:id="rId1213"/>
    <p:sldId id="1467" r:id="rId1214"/>
    <p:sldId id="1468" r:id="rId1215"/>
    <p:sldId id="1469" r:id="rId1216"/>
    <p:sldId id="1470" r:id="rId1217"/>
    <p:sldId id="1471" r:id="rId1218"/>
    <p:sldId id="1472" r:id="rId1219"/>
    <p:sldId id="1473" r:id="rId1220"/>
    <p:sldId id="1474" r:id="rId1221"/>
    <p:sldId id="1475" r:id="rId1222"/>
    <p:sldId id="1476" r:id="rId1223"/>
    <p:sldId id="1477" r:id="rId1224"/>
    <p:sldId id="1478" r:id="rId1225"/>
    <p:sldId id="1479" r:id="rId1226"/>
    <p:sldId id="1480" r:id="rId1227"/>
    <p:sldId id="1481" r:id="rId1228"/>
    <p:sldId id="1482" r:id="rId1229"/>
    <p:sldId id="1483" r:id="rId1230"/>
    <p:sldId id="1484" r:id="rId1231"/>
    <p:sldId id="1485" r:id="rId1232"/>
    <p:sldId id="1486" r:id="rId1233"/>
    <p:sldId id="1487" r:id="rId1234"/>
    <p:sldId id="1488" r:id="rId1235"/>
    <p:sldId id="1489" r:id="rId1236"/>
    <p:sldId id="1490" r:id="rId1237"/>
    <p:sldId id="1491" r:id="rId1238"/>
    <p:sldId id="1492" r:id="rId1239"/>
    <p:sldId id="1493" r:id="rId1240"/>
    <p:sldId id="1494" r:id="rId1241"/>
    <p:sldId id="1495" r:id="rId1242"/>
    <p:sldId id="1496" r:id="rId1243"/>
    <p:sldId id="1497" r:id="rId1244"/>
    <p:sldId id="1498" r:id="rId1245"/>
    <p:sldId id="1499" r:id="rId1246"/>
    <p:sldId id="1500" r:id="rId1247"/>
    <p:sldId id="1501" r:id="rId1248"/>
    <p:sldId id="1502" r:id="rId1249"/>
    <p:sldId id="1503" r:id="rId1250"/>
    <p:sldId id="1504" r:id="rId1251"/>
    <p:sldId id="1505" r:id="rId1252"/>
    <p:sldId id="1506" r:id="rId1253"/>
    <p:sldId id="1507" r:id="rId1254"/>
    <p:sldId id="1508" r:id="rId1255"/>
    <p:sldId id="1509" r:id="rId1256"/>
    <p:sldId id="1510" r:id="rId1257"/>
    <p:sldId id="1511" r:id="rId1258"/>
    <p:sldId id="1512" r:id="rId1259"/>
    <p:sldId id="1513" r:id="rId1260"/>
    <p:sldId id="1514" r:id="rId1261"/>
    <p:sldId id="1515" r:id="rId1262"/>
    <p:sldId id="1516" r:id="rId1263"/>
    <p:sldId id="1517" r:id="rId1264"/>
    <p:sldId id="1518" r:id="rId1265"/>
    <p:sldId id="1519" r:id="rId1266"/>
    <p:sldId id="1520" r:id="rId1267"/>
    <p:sldId id="1521" r:id="rId1268"/>
    <p:sldId id="1522" r:id="rId1269"/>
    <p:sldId id="1523" r:id="rId1270"/>
    <p:sldId id="1524" r:id="rId1271"/>
    <p:sldId id="1525" r:id="rId1272"/>
    <p:sldId id="1526" r:id="rId1273"/>
    <p:sldId id="1527" r:id="rId1274"/>
    <p:sldId id="1528" r:id="rId1275"/>
    <p:sldId id="1529" r:id="rId1276"/>
    <p:sldId id="1530" r:id="rId1277"/>
    <p:sldId id="1531" r:id="rId1278"/>
    <p:sldId id="1532" r:id="rId1279"/>
    <p:sldId id="1533" r:id="rId1280"/>
    <p:sldId id="1534" r:id="rId1281"/>
    <p:sldId id="1535" r:id="rId1282"/>
    <p:sldId id="1536" r:id="rId1283"/>
    <p:sldId id="1537" r:id="rId1284"/>
    <p:sldId id="1538" r:id="rId1285"/>
    <p:sldId id="1539" r:id="rId1286"/>
    <p:sldId id="1540" r:id="rId1287"/>
    <p:sldId id="1541" r:id="rId1288"/>
    <p:sldId id="1542" r:id="rId1289"/>
    <p:sldId id="1543" r:id="rId1290"/>
    <p:sldId id="1544" r:id="rId1291"/>
    <p:sldId id="1545" r:id="rId1292"/>
    <p:sldId id="1546" r:id="rId1293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slide" Target="slides/slide919.xml"/>
  <Relationship Id="rId922" Type="http://schemas.openxmlformats.org/officeDocument/2006/relationships/slide" Target="slides/slide920.xml"/>
  <Relationship Id="rId923" Type="http://schemas.openxmlformats.org/officeDocument/2006/relationships/slide" Target="slides/slide921.xml"/>
  <Relationship Id="rId924" Type="http://schemas.openxmlformats.org/officeDocument/2006/relationships/slide" Target="slides/slide922.xml"/>
  <Relationship Id="rId925" Type="http://schemas.openxmlformats.org/officeDocument/2006/relationships/slide" Target="slides/slide923.xml"/>
  <Relationship Id="rId926" Type="http://schemas.openxmlformats.org/officeDocument/2006/relationships/slide" Target="slides/slide924.xml"/>
  <Relationship Id="rId927" Type="http://schemas.openxmlformats.org/officeDocument/2006/relationships/slide" Target="slides/slide925.xml"/>
  <Relationship Id="rId928" Type="http://schemas.openxmlformats.org/officeDocument/2006/relationships/slide" Target="slides/slide926.xml"/>
  <Relationship Id="rId929" Type="http://schemas.openxmlformats.org/officeDocument/2006/relationships/slide" Target="slides/slide927.xml"/>
  <Relationship Id="rId930" Type="http://schemas.openxmlformats.org/officeDocument/2006/relationships/slide" Target="slides/slide928.xml"/>
  <Relationship Id="rId931" Type="http://schemas.openxmlformats.org/officeDocument/2006/relationships/slide" Target="slides/slide929.xml"/>
  <Relationship Id="rId932" Type="http://schemas.openxmlformats.org/officeDocument/2006/relationships/slide" Target="slides/slide930.xml"/>
  <Relationship Id="rId933" Type="http://schemas.openxmlformats.org/officeDocument/2006/relationships/slide" Target="slides/slide931.xml"/>
  <Relationship Id="rId934" Type="http://schemas.openxmlformats.org/officeDocument/2006/relationships/slide" Target="slides/slide932.xml"/>
  <Relationship Id="rId935" Type="http://schemas.openxmlformats.org/officeDocument/2006/relationships/slide" Target="slides/slide933.xml"/>
  <Relationship Id="rId936" Type="http://schemas.openxmlformats.org/officeDocument/2006/relationships/slide" Target="slides/slide934.xml"/>
  <Relationship Id="rId937" Type="http://schemas.openxmlformats.org/officeDocument/2006/relationships/slide" Target="slides/slide935.xml"/>
  <Relationship Id="rId938" Type="http://schemas.openxmlformats.org/officeDocument/2006/relationships/slide" Target="slides/slide936.xml"/>
  <Relationship Id="rId939" Type="http://schemas.openxmlformats.org/officeDocument/2006/relationships/slide" Target="slides/slide937.xml"/>
  <Relationship Id="rId940" Type="http://schemas.openxmlformats.org/officeDocument/2006/relationships/slide" Target="slides/slide938.xml"/>
  <Relationship Id="rId941" Type="http://schemas.openxmlformats.org/officeDocument/2006/relationships/slide" Target="slides/slide939.xml"/>
  <Relationship Id="rId942" Type="http://schemas.openxmlformats.org/officeDocument/2006/relationships/slide" Target="slides/slide940.xml"/>
  <Relationship Id="rId943" Type="http://schemas.openxmlformats.org/officeDocument/2006/relationships/slide" Target="slides/slide941.xml"/>
  <Relationship Id="rId944" Type="http://schemas.openxmlformats.org/officeDocument/2006/relationships/slide" Target="slides/slide942.xml"/>
  <Relationship Id="rId945" Type="http://schemas.openxmlformats.org/officeDocument/2006/relationships/slide" Target="slides/slide943.xml"/>
  <Relationship Id="rId946" Type="http://schemas.openxmlformats.org/officeDocument/2006/relationships/slide" Target="slides/slide944.xml"/>
  <Relationship Id="rId947" Type="http://schemas.openxmlformats.org/officeDocument/2006/relationships/slide" Target="slides/slide945.xml"/>
  <Relationship Id="rId948" Type="http://schemas.openxmlformats.org/officeDocument/2006/relationships/slide" Target="slides/slide946.xml"/>
  <Relationship Id="rId949" Type="http://schemas.openxmlformats.org/officeDocument/2006/relationships/slide" Target="slides/slide947.xml"/>
  <Relationship Id="rId950" Type="http://schemas.openxmlformats.org/officeDocument/2006/relationships/slide" Target="slides/slide948.xml"/>
  <Relationship Id="rId951" Type="http://schemas.openxmlformats.org/officeDocument/2006/relationships/slide" Target="slides/slide949.xml"/>
  <Relationship Id="rId952" Type="http://schemas.openxmlformats.org/officeDocument/2006/relationships/slide" Target="slides/slide950.xml"/>
  <Relationship Id="rId953" Type="http://schemas.openxmlformats.org/officeDocument/2006/relationships/slide" Target="slides/slide951.xml"/>
  <Relationship Id="rId954" Type="http://schemas.openxmlformats.org/officeDocument/2006/relationships/slide" Target="slides/slide952.xml"/>
  <Relationship Id="rId955" Type="http://schemas.openxmlformats.org/officeDocument/2006/relationships/slide" Target="slides/slide953.xml"/>
  <Relationship Id="rId956" Type="http://schemas.openxmlformats.org/officeDocument/2006/relationships/slide" Target="slides/slide954.xml"/>
  <Relationship Id="rId957" Type="http://schemas.openxmlformats.org/officeDocument/2006/relationships/slide" Target="slides/slide955.xml"/>
  <Relationship Id="rId958" Type="http://schemas.openxmlformats.org/officeDocument/2006/relationships/slide" Target="slides/slide956.xml"/>
  <Relationship Id="rId959" Type="http://schemas.openxmlformats.org/officeDocument/2006/relationships/slide" Target="slides/slide957.xml"/>
  <Relationship Id="rId960" Type="http://schemas.openxmlformats.org/officeDocument/2006/relationships/slide" Target="slides/slide958.xml"/>
  <Relationship Id="rId961" Type="http://schemas.openxmlformats.org/officeDocument/2006/relationships/slide" Target="slides/slide959.xml"/>
  <Relationship Id="rId962" Type="http://schemas.openxmlformats.org/officeDocument/2006/relationships/slide" Target="slides/slide960.xml"/>
  <Relationship Id="rId963" Type="http://schemas.openxmlformats.org/officeDocument/2006/relationships/slide" Target="slides/slide961.xml"/>
  <Relationship Id="rId964" Type="http://schemas.openxmlformats.org/officeDocument/2006/relationships/slide" Target="slides/slide962.xml"/>
  <Relationship Id="rId965" Type="http://schemas.openxmlformats.org/officeDocument/2006/relationships/slide" Target="slides/slide963.xml"/>
  <Relationship Id="rId966" Type="http://schemas.openxmlformats.org/officeDocument/2006/relationships/slide" Target="slides/slide964.xml"/>
  <Relationship Id="rId967" Type="http://schemas.openxmlformats.org/officeDocument/2006/relationships/slide" Target="slides/slide965.xml"/>
  <Relationship Id="rId968" Type="http://schemas.openxmlformats.org/officeDocument/2006/relationships/slide" Target="slides/slide966.xml"/>
  <Relationship Id="rId969" Type="http://schemas.openxmlformats.org/officeDocument/2006/relationships/slide" Target="slides/slide967.xml"/>
  <Relationship Id="rId970" Type="http://schemas.openxmlformats.org/officeDocument/2006/relationships/slide" Target="slides/slide968.xml"/>
  <Relationship Id="rId971" Type="http://schemas.openxmlformats.org/officeDocument/2006/relationships/slide" Target="slides/slide969.xml"/>
  <Relationship Id="rId972" Type="http://schemas.openxmlformats.org/officeDocument/2006/relationships/slide" Target="slides/slide970.xml"/>
  <Relationship Id="rId973" Type="http://schemas.openxmlformats.org/officeDocument/2006/relationships/slide" Target="slides/slide971.xml"/>
  <Relationship Id="rId974" Type="http://schemas.openxmlformats.org/officeDocument/2006/relationships/slide" Target="slides/slide972.xml"/>
  <Relationship Id="rId975" Type="http://schemas.openxmlformats.org/officeDocument/2006/relationships/slide" Target="slides/slide973.xml"/>
  <Relationship Id="rId976" Type="http://schemas.openxmlformats.org/officeDocument/2006/relationships/slide" Target="slides/slide974.xml"/>
  <Relationship Id="rId977" Type="http://schemas.openxmlformats.org/officeDocument/2006/relationships/slide" Target="slides/slide975.xml"/>
  <Relationship Id="rId978" Type="http://schemas.openxmlformats.org/officeDocument/2006/relationships/slide" Target="slides/slide976.xml"/>
  <Relationship Id="rId979" Type="http://schemas.openxmlformats.org/officeDocument/2006/relationships/slide" Target="slides/slide977.xml"/>
  <Relationship Id="rId980" Type="http://schemas.openxmlformats.org/officeDocument/2006/relationships/slide" Target="slides/slide978.xml"/>
  <Relationship Id="rId981" Type="http://schemas.openxmlformats.org/officeDocument/2006/relationships/slide" Target="slides/slide979.xml"/>
  <Relationship Id="rId982" Type="http://schemas.openxmlformats.org/officeDocument/2006/relationships/slide" Target="slides/slide980.xml"/>
  <Relationship Id="rId983" Type="http://schemas.openxmlformats.org/officeDocument/2006/relationships/slide" Target="slides/slide981.xml"/>
  <Relationship Id="rId984" Type="http://schemas.openxmlformats.org/officeDocument/2006/relationships/slide" Target="slides/slide982.xml"/>
  <Relationship Id="rId985" Type="http://schemas.openxmlformats.org/officeDocument/2006/relationships/slide" Target="slides/slide983.xml"/>
  <Relationship Id="rId986" Type="http://schemas.openxmlformats.org/officeDocument/2006/relationships/slide" Target="slides/slide984.xml"/>
  <Relationship Id="rId987" Type="http://schemas.openxmlformats.org/officeDocument/2006/relationships/slide" Target="slides/slide985.xml"/>
  <Relationship Id="rId988" Type="http://schemas.openxmlformats.org/officeDocument/2006/relationships/slide" Target="slides/slide986.xml"/>
  <Relationship Id="rId989" Type="http://schemas.openxmlformats.org/officeDocument/2006/relationships/slide" Target="slides/slide987.xml"/>
  <Relationship Id="rId990" Type="http://schemas.openxmlformats.org/officeDocument/2006/relationships/slide" Target="slides/slide988.xml"/>
  <Relationship Id="rId991" Type="http://schemas.openxmlformats.org/officeDocument/2006/relationships/slide" Target="slides/slide989.xml"/>
  <Relationship Id="rId992" Type="http://schemas.openxmlformats.org/officeDocument/2006/relationships/slide" Target="slides/slide990.xml"/>
  <Relationship Id="rId993" Type="http://schemas.openxmlformats.org/officeDocument/2006/relationships/slide" Target="slides/slide991.xml"/>
  <Relationship Id="rId994" Type="http://schemas.openxmlformats.org/officeDocument/2006/relationships/slide" Target="slides/slide992.xml"/>
  <Relationship Id="rId995" Type="http://schemas.openxmlformats.org/officeDocument/2006/relationships/slide" Target="slides/slide993.xml"/>
  <Relationship Id="rId996" Type="http://schemas.openxmlformats.org/officeDocument/2006/relationships/slide" Target="slides/slide994.xml"/>
  <Relationship Id="rId997" Type="http://schemas.openxmlformats.org/officeDocument/2006/relationships/slide" Target="slides/slide995.xml"/>
  <Relationship Id="rId998" Type="http://schemas.openxmlformats.org/officeDocument/2006/relationships/slide" Target="slides/slide996.xml"/>
  <Relationship Id="rId999" Type="http://schemas.openxmlformats.org/officeDocument/2006/relationships/slide" Target="slides/slide997.xml"/>
  <Relationship Id="rId1000" Type="http://schemas.openxmlformats.org/officeDocument/2006/relationships/slide" Target="slides/slide998.xml"/>
  <Relationship Id="rId1001" Type="http://schemas.openxmlformats.org/officeDocument/2006/relationships/slide" Target="slides/slide999.xml"/>
  <Relationship Id="rId1002" Type="http://schemas.openxmlformats.org/officeDocument/2006/relationships/slide" Target="slides/slide1000.xml"/>
  <Relationship Id="rId1003" Type="http://schemas.openxmlformats.org/officeDocument/2006/relationships/slide" Target="slides/slide1001.xml"/>
  <Relationship Id="rId1004" Type="http://schemas.openxmlformats.org/officeDocument/2006/relationships/slide" Target="slides/slide1002.xml"/>
  <Relationship Id="rId1005" Type="http://schemas.openxmlformats.org/officeDocument/2006/relationships/slide" Target="slides/slide1003.xml"/>
  <Relationship Id="rId1006" Type="http://schemas.openxmlformats.org/officeDocument/2006/relationships/slide" Target="slides/slide1004.xml"/>
  <Relationship Id="rId1007" Type="http://schemas.openxmlformats.org/officeDocument/2006/relationships/slide" Target="slides/slide1005.xml"/>
  <Relationship Id="rId1008" Type="http://schemas.openxmlformats.org/officeDocument/2006/relationships/slide" Target="slides/slide1006.xml"/>
  <Relationship Id="rId1009" Type="http://schemas.openxmlformats.org/officeDocument/2006/relationships/slide" Target="slides/slide1007.xml"/>
  <Relationship Id="rId1010" Type="http://schemas.openxmlformats.org/officeDocument/2006/relationships/slide" Target="slides/slide1008.xml"/>
  <Relationship Id="rId1011" Type="http://schemas.openxmlformats.org/officeDocument/2006/relationships/slide" Target="slides/slide1009.xml"/>
  <Relationship Id="rId1012" Type="http://schemas.openxmlformats.org/officeDocument/2006/relationships/slide" Target="slides/slide1010.xml"/>
  <Relationship Id="rId1013" Type="http://schemas.openxmlformats.org/officeDocument/2006/relationships/slide" Target="slides/slide1011.xml"/>
  <Relationship Id="rId1014" Type="http://schemas.openxmlformats.org/officeDocument/2006/relationships/slide" Target="slides/slide1012.xml"/>
  <Relationship Id="rId1015" Type="http://schemas.openxmlformats.org/officeDocument/2006/relationships/slide" Target="slides/slide1013.xml"/>
  <Relationship Id="rId1016" Type="http://schemas.openxmlformats.org/officeDocument/2006/relationships/slide" Target="slides/slide1014.xml"/>
  <Relationship Id="rId1017" Type="http://schemas.openxmlformats.org/officeDocument/2006/relationships/slide" Target="slides/slide1015.xml"/>
  <Relationship Id="rId1018" Type="http://schemas.openxmlformats.org/officeDocument/2006/relationships/slide" Target="slides/slide1016.xml"/>
  <Relationship Id="rId1019" Type="http://schemas.openxmlformats.org/officeDocument/2006/relationships/slide" Target="slides/slide1017.xml"/>
  <Relationship Id="rId1020" Type="http://schemas.openxmlformats.org/officeDocument/2006/relationships/slide" Target="slides/slide1018.xml"/>
  <Relationship Id="rId1021" Type="http://schemas.openxmlformats.org/officeDocument/2006/relationships/slide" Target="slides/slide1019.xml"/>
  <Relationship Id="rId1022" Type="http://schemas.openxmlformats.org/officeDocument/2006/relationships/slide" Target="slides/slide1020.xml"/>
  <Relationship Id="rId1023" Type="http://schemas.openxmlformats.org/officeDocument/2006/relationships/slide" Target="slides/slide1021.xml"/>
  <Relationship Id="rId1024" Type="http://schemas.openxmlformats.org/officeDocument/2006/relationships/slide" Target="slides/slide1022.xml"/>
  <Relationship Id="rId1025" Type="http://schemas.openxmlformats.org/officeDocument/2006/relationships/slide" Target="slides/slide1023.xml"/>
  <Relationship Id="rId1026" Type="http://schemas.openxmlformats.org/officeDocument/2006/relationships/slide" Target="slides/slide1024.xml"/>
  <Relationship Id="rId1027" Type="http://schemas.openxmlformats.org/officeDocument/2006/relationships/slide" Target="slides/slide1025.xml"/>
  <Relationship Id="rId1028" Type="http://schemas.openxmlformats.org/officeDocument/2006/relationships/slide" Target="slides/slide1026.xml"/>
  <Relationship Id="rId1029" Type="http://schemas.openxmlformats.org/officeDocument/2006/relationships/slide" Target="slides/slide1027.xml"/>
  <Relationship Id="rId1030" Type="http://schemas.openxmlformats.org/officeDocument/2006/relationships/slide" Target="slides/slide1028.xml"/>
  <Relationship Id="rId1031" Type="http://schemas.openxmlformats.org/officeDocument/2006/relationships/slide" Target="slides/slide1029.xml"/>
  <Relationship Id="rId1032" Type="http://schemas.openxmlformats.org/officeDocument/2006/relationships/slide" Target="slides/slide1030.xml"/>
  <Relationship Id="rId1033" Type="http://schemas.openxmlformats.org/officeDocument/2006/relationships/slide" Target="slides/slide1031.xml"/>
  <Relationship Id="rId1034" Type="http://schemas.openxmlformats.org/officeDocument/2006/relationships/slide" Target="slides/slide1032.xml"/>
  <Relationship Id="rId1035" Type="http://schemas.openxmlformats.org/officeDocument/2006/relationships/slide" Target="slides/slide1033.xml"/>
  <Relationship Id="rId1036" Type="http://schemas.openxmlformats.org/officeDocument/2006/relationships/slide" Target="slides/slide1034.xml"/>
  <Relationship Id="rId1037" Type="http://schemas.openxmlformats.org/officeDocument/2006/relationships/slide" Target="slides/slide1035.xml"/>
  <Relationship Id="rId1038" Type="http://schemas.openxmlformats.org/officeDocument/2006/relationships/slide" Target="slides/slide1036.xml"/>
  <Relationship Id="rId1039" Type="http://schemas.openxmlformats.org/officeDocument/2006/relationships/slide" Target="slides/slide1037.xml"/>
  <Relationship Id="rId1040" Type="http://schemas.openxmlformats.org/officeDocument/2006/relationships/slide" Target="slides/slide1038.xml"/>
  <Relationship Id="rId1041" Type="http://schemas.openxmlformats.org/officeDocument/2006/relationships/slide" Target="slides/slide1039.xml"/>
  <Relationship Id="rId1042" Type="http://schemas.openxmlformats.org/officeDocument/2006/relationships/slide" Target="slides/slide1040.xml"/>
  <Relationship Id="rId1043" Type="http://schemas.openxmlformats.org/officeDocument/2006/relationships/slide" Target="slides/slide1041.xml"/>
  <Relationship Id="rId1044" Type="http://schemas.openxmlformats.org/officeDocument/2006/relationships/slide" Target="slides/slide1042.xml"/>
  <Relationship Id="rId1045" Type="http://schemas.openxmlformats.org/officeDocument/2006/relationships/slide" Target="slides/slide1043.xml"/>
  <Relationship Id="rId1046" Type="http://schemas.openxmlformats.org/officeDocument/2006/relationships/slide" Target="slides/slide1044.xml"/>
  <Relationship Id="rId1047" Type="http://schemas.openxmlformats.org/officeDocument/2006/relationships/slide" Target="slides/slide1045.xml"/>
  <Relationship Id="rId1048" Type="http://schemas.openxmlformats.org/officeDocument/2006/relationships/slide" Target="slides/slide1046.xml"/>
  <Relationship Id="rId1049" Type="http://schemas.openxmlformats.org/officeDocument/2006/relationships/slide" Target="slides/slide1047.xml"/>
  <Relationship Id="rId1050" Type="http://schemas.openxmlformats.org/officeDocument/2006/relationships/slide" Target="slides/slide1048.xml"/>
  <Relationship Id="rId1051" Type="http://schemas.openxmlformats.org/officeDocument/2006/relationships/slide" Target="slides/slide1049.xml"/>
  <Relationship Id="rId1052" Type="http://schemas.openxmlformats.org/officeDocument/2006/relationships/slide" Target="slides/slide1050.xml"/>
  <Relationship Id="rId1053" Type="http://schemas.openxmlformats.org/officeDocument/2006/relationships/slide" Target="slides/slide1051.xml"/>
  <Relationship Id="rId1054" Type="http://schemas.openxmlformats.org/officeDocument/2006/relationships/slide" Target="slides/slide1052.xml"/>
  <Relationship Id="rId1055" Type="http://schemas.openxmlformats.org/officeDocument/2006/relationships/slide" Target="slides/slide1053.xml"/>
  <Relationship Id="rId1056" Type="http://schemas.openxmlformats.org/officeDocument/2006/relationships/slide" Target="slides/slide1054.xml"/>
  <Relationship Id="rId1057" Type="http://schemas.openxmlformats.org/officeDocument/2006/relationships/slide" Target="slides/slide1055.xml"/>
  <Relationship Id="rId1058" Type="http://schemas.openxmlformats.org/officeDocument/2006/relationships/slide" Target="slides/slide1056.xml"/>
  <Relationship Id="rId1059" Type="http://schemas.openxmlformats.org/officeDocument/2006/relationships/slide" Target="slides/slide1057.xml"/>
  <Relationship Id="rId1060" Type="http://schemas.openxmlformats.org/officeDocument/2006/relationships/slide" Target="slides/slide1058.xml"/>
  <Relationship Id="rId1061" Type="http://schemas.openxmlformats.org/officeDocument/2006/relationships/slide" Target="slides/slide1059.xml"/>
  <Relationship Id="rId1062" Type="http://schemas.openxmlformats.org/officeDocument/2006/relationships/slide" Target="slides/slide1060.xml"/>
  <Relationship Id="rId1063" Type="http://schemas.openxmlformats.org/officeDocument/2006/relationships/slide" Target="slides/slide1061.xml"/>
  <Relationship Id="rId1064" Type="http://schemas.openxmlformats.org/officeDocument/2006/relationships/slide" Target="slides/slide1062.xml"/>
  <Relationship Id="rId1065" Type="http://schemas.openxmlformats.org/officeDocument/2006/relationships/slide" Target="slides/slide1063.xml"/>
  <Relationship Id="rId1066" Type="http://schemas.openxmlformats.org/officeDocument/2006/relationships/slide" Target="slides/slide1064.xml"/>
  <Relationship Id="rId1067" Type="http://schemas.openxmlformats.org/officeDocument/2006/relationships/slide" Target="slides/slide1065.xml"/>
  <Relationship Id="rId1068" Type="http://schemas.openxmlformats.org/officeDocument/2006/relationships/slide" Target="slides/slide1066.xml"/>
  <Relationship Id="rId1069" Type="http://schemas.openxmlformats.org/officeDocument/2006/relationships/slide" Target="slides/slide1067.xml"/>
  <Relationship Id="rId1070" Type="http://schemas.openxmlformats.org/officeDocument/2006/relationships/slide" Target="slides/slide1068.xml"/>
  <Relationship Id="rId1071" Type="http://schemas.openxmlformats.org/officeDocument/2006/relationships/slide" Target="slides/slide1069.xml"/>
  <Relationship Id="rId1072" Type="http://schemas.openxmlformats.org/officeDocument/2006/relationships/slide" Target="slides/slide1070.xml"/>
  <Relationship Id="rId1073" Type="http://schemas.openxmlformats.org/officeDocument/2006/relationships/slide" Target="slides/slide1071.xml"/>
  <Relationship Id="rId1074" Type="http://schemas.openxmlformats.org/officeDocument/2006/relationships/slide" Target="slides/slide1072.xml"/>
  <Relationship Id="rId1075" Type="http://schemas.openxmlformats.org/officeDocument/2006/relationships/slide" Target="slides/slide1073.xml"/>
  <Relationship Id="rId1076" Type="http://schemas.openxmlformats.org/officeDocument/2006/relationships/slide" Target="slides/slide1074.xml"/>
  <Relationship Id="rId1077" Type="http://schemas.openxmlformats.org/officeDocument/2006/relationships/slide" Target="slides/slide1075.xml"/>
  <Relationship Id="rId1078" Type="http://schemas.openxmlformats.org/officeDocument/2006/relationships/slide" Target="slides/slide1076.xml"/>
  <Relationship Id="rId1079" Type="http://schemas.openxmlformats.org/officeDocument/2006/relationships/slide" Target="slides/slide1077.xml"/>
  <Relationship Id="rId1080" Type="http://schemas.openxmlformats.org/officeDocument/2006/relationships/slide" Target="slides/slide1078.xml"/>
  <Relationship Id="rId1081" Type="http://schemas.openxmlformats.org/officeDocument/2006/relationships/slide" Target="slides/slide1079.xml"/>
  <Relationship Id="rId1082" Type="http://schemas.openxmlformats.org/officeDocument/2006/relationships/slide" Target="slides/slide1080.xml"/>
  <Relationship Id="rId1083" Type="http://schemas.openxmlformats.org/officeDocument/2006/relationships/slide" Target="slides/slide1081.xml"/>
  <Relationship Id="rId1084" Type="http://schemas.openxmlformats.org/officeDocument/2006/relationships/slide" Target="slides/slide1082.xml"/>
  <Relationship Id="rId1085" Type="http://schemas.openxmlformats.org/officeDocument/2006/relationships/slide" Target="slides/slide1083.xml"/>
  <Relationship Id="rId1086" Type="http://schemas.openxmlformats.org/officeDocument/2006/relationships/slide" Target="slides/slide1084.xml"/>
  <Relationship Id="rId1087" Type="http://schemas.openxmlformats.org/officeDocument/2006/relationships/slide" Target="slides/slide1085.xml"/>
  <Relationship Id="rId1088" Type="http://schemas.openxmlformats.org/officeDocument/2006/relationships/slide" Target="slides/slide1086.xml"/>
  <Relationship Id="rId1089" Type="http://schemas.openxmlformats.org/officeDocument/2006/relationships/slide" Target="slides/slide1087.xml"/>
  <Relationship Id="rId1090" Type="http://schemas.openxmlformats.org/officeDocument/2006/relationships/slide" Target="slides/slide1088.xml"/>
  <Relationship Id="rId1091" Type="http://schemas.openxmlformats.org/officeDocument/2006/relationships/slide" Target="slides/slide1089.xml"/>
  <Relationship Id="rId1092" Type="http://schemas.openxmlformats.org/officeDocument/2006/relationships/slide" Target="slides/slide1090.xml"/>
  <Relationship Id="rId1093" Type="http://schemas.openxmlformats.org/officeDocument/2006/relationships/slide" Target="slides/slide1091.xml"/>
  <Relationship Id="rId1094" Type="http://schemas.openxmlformats.org/officeDocument/2006/relationships/slide" Target="slides/slide1092.xml"/>
  <Relationship Id="rId1095" Type="http://schemas.openxmlformats.org/officeDocument/2006/relationships/slide" Target="slides/slide1093.xml"/>
  <Relationship Id="rId1096" Type="http://schemas.openxmlformats.org/officeDocument/2006/relationships/slide" Target="slides/slide1094.xml"/>
  <Relationship Id="rId1097" Type="http://schemas.openxmlformats.org/officeDocument/2006/relationships/slide" Target="slides/slide1095.xml"/>
  <Relationship Id="rId1098" Type="http://schemas.openxmlformats.org/officeDocument/2006/relationships/slide" Target="slides/slide1096.xml"/>
  <Relationship Id="rId1099" Type="http://schemas.openxmlformats.org/officeDocument/2006/relationships/slide" Target="slides/slide1097.xml"/>
  <Relationship Id="rId1100" Type="http://schemas.openxmlformats.org/officeDocument/2006/relationships/slide" Target="slides/slide1098.xml"/>
  <Relationship Id="rId1101" Type="http://schemas.openxmlformats.org/officeDocument/2006/relationships/slide" Target="slides/slide1099.xml"/>
  <Relationship Id="rId1102" Type="http://schemas.openxmlformats.org/officeDocument/2006/relationships/slide" Target="slides/slide1100.xml"/>
  <Relationship Id="rId1103" Type="http://schemas.openxmlformats.org/officeDocument/2006/relationships/slide" Target="slides/slide1101.xml"/>
  <Relationship Id="rId1104" Type="http://schemas.openxmlformats.org/officeDocument/2006/relationships/slide" Target="slides/slide1102.xml"/>
  <Relationship Id="rId1105" Type="http://schemas.openxmlformats.org/officeDocument/2006/relationships/slide" Target="slides/slide1103.xml"/>
  <Relationship Id="rId1106" Type="http://schemas.openxmlformats.org/officeDocument/2006/relationships/slide" Target="slides/slide1104.xml"/>
  <Relationship Id="rId1107" Type="http://schemas.openxmlformats.org/officeDocument/2006/relationships/slide" Target="slides/slide1105.xml"/>
  <Relationship Id="rId1108" Type="http://schemas.openxmlformats.org/officeDocument/2006/relationships/slide" Target="slides/slide1106.xml"/>
  <Relationship Id="rId1109" Type="http://schemas.openxmlformats.org/officeDocument/2006/relationships/slide" Target="slides/slide1107.xml"/>
  <Relationship Id="rId1110" Type="http://schemas.openxmlformats.org/officeDocument/2006/relationships/slide" Target="slides/slide1108.xml"/>
  <Relationship Id="rId1111" Type="http://schemas.openxmlformats.org/officeDocument/2006/relationships/slide" Target="slides/slide1109.xml"/>
  <Relationship Id="rId1112" Type="http://schemas.openxmlformats.org/officeDocument/2006/relationships/slide" Target="slides/slide1110.xml"/>
  <Relationship Id="rId1113" Type="http://schemas.openxmlformats.org/officeDocument/2006/relationships/slide" Target="slides/slide1111.xml"/>
  <Relationship Id="rId1114" Type="http://schemas.openxmlformats.org/officeDocument/2006/relationships/slide" Target="slides/slide1112.xml"/>
  <Relationship Id="rId1115" Type="http://schemas.openxmlformats.org/officeDocument/2006/relationships/slide" Target="slides/slide1113.xml"/>
  <Relationship Id="rId1116" Type="http://schemas.openxmlformats.org/officeDocument/2006/relationships/slide" Target="slides/slide1114.xml"/>
  <Relationship Id="rId1117" Type="http://schemas.openxmlformats.org/officeDocument/2006/relationships/slide" Target="slides/slide1115.xml"/>
  <Relationship Id="rId1118" Type="http://schemas.openxmlformats.org/officeDocument/2006/relationships/slide" Target="slides/slide1116.xml"/>
  <Relationship Id="rId1119" Type="http://schemas.openxmlformats.org/officeDocument/2006/relationships/slide" Target="slides/slide1117.xml"/>
  <Relationship Id="rId1120" Type="http://schemas.openxmlformats.org/officeDocument/2006/relationships/slide" Target="slides/slide1118.xml"/>
  <Relationship Id="rId1121" Type="http://schemas.openxmlformats.org/officeDocument/2006/relationships/slide" Target="slides/slide1119.xml"/>
  <Relationship Id="rId1122" Type="http://schemas.openxmlformats.org/officeDocument/2006/relationships/slide" Target="slides/slide1120.xml"/>
  <Relationship Id="rId1123" Type="http://schemas.openxmlformats.org/officeDocument/2006/relationships/slide" Target="slides/slide1121.xml"/>
  <Relationship Id="rId1124" Type="http://schemas.openxmlformats.org/officeDocument/2006/relationships/slide" Target="slides/slide1122.xml"/>
  <Relationship Id="rId1125" Type="http://schemas.openxmlformats.org/officeDocument/2006/relationships/slide" Target="slides/slide1123.xml"/>
  <Relationship Id="rId1126" Type="http://schemas.openxmlformats.org/officeDocument/2006/relationships/slide" Target="slides/slide1124.xml"/>
  <Relationship Id="rId1127" Type="http://schemas.openxmlformats.org/officeDocument/2006/relationships/slide" Target="slides/slide1125.xml"/>
  <Relationship Id="rId1128" Type="http://schemas.openxmlformats.org/officeDocument/2006/relationships/slide" Target="slides/slide1126.xml"/>
  <Relationship Id="rId1129" Type="http://schemas.openxmlformats.org/officeDocument/2006/relationships/slide" Target="slides/slide1127.xml"/>
  <Relationship Id="rId1130" Type="http://schemas.openxmlformats.org/officeDocument/2006/relationships/slide" Target="slides/slide1128.xml"/>
  <Relationship Id="rId1131" Type="http://schemas.openxmlformats.org/officeDocument/2006/relationships/slide" Target="slides/slide1129.xml"/>
  <Relationship Id="rId1132" Type="http://schemas.openxmlformats.org/officeDocument/2006/relationships/slide" Target="slides/slide1130.xml"/>
  <Relationship Id="rId1133" Type="http://schemas.openxmlformats.org/officeDocument/2006/relationships/slide" Target="slides/slide1131.xml"/>
  <Relationship Id="rId1134" Type="http://schemas.openxmlformats.org/officeDocument/2006/relationships/slide" Target="slides/slide1132.xml"/>
  <Relationship Id="rId1135" Type="http://schemas.openxmlformats.org/officeDocument/2006/relationships/slide" Target="slides/slide1133.xml"/>
  <Relationship Id="rId1136" Type="http://schemas.openxmlformats.org/officeDocument/2006/relationships/slide" Target="slides/slide1134.xml"/>
  <Relationship Id="rId1137" Type="http://schemas.openxmlformats.org/officeDocument/2006/relationships/slide" Target="slides/slide1135.xml"/>
  <Relationship Id="rId1138" Type="http://schemas.openxmlformats.org/officeDocument/2006/relationships/slide" Target="slides/slide1136.xml"/>
  <Relationship Id="rId1139" Type="http://schemas.openxmlformats.org/officeDocument/2006/relationships/slide" Target="slides/slide1137.xml"/>
  <Relationship Id="rId1140" Type="http://schemas.openxmlformats.org/officeDocument/2006/relationships/slide" Target="slides/slide1138.xml"/>
  <Relationship Id="rId1141" Type="http://schemas.openxmlformats.org/officeDocument/2006/relationships/slide" Target="slides/slide1139.xml"/>
  <Relationship Id="rId1142" Type="http://schemas.openxmlformats.org/officeDocument/2006/relationships/slide" Target="slides/slide1140.xml"/>
  <Relationship Id="rId1143" Type="http://schemas.openxmlformats.org/officeDocument/2006/relationships/slide" Target="slides/slide1141.xml"/>
  <Relationship Id="rId1144" Type="http://schemas.openxmlformats.org/officeDocument/2006/relationships/slide" Target="slides/slide1142.xml"/>
  <Relationship Id="rId1145" Type="http://schemas.openxmlformats.org/officeDocument/2006/relationships/slide" Target="slides/slide1143.xml"/>
  <Relationship Id="rId1146" Type="http://schemas.openxmlformats.org/officeDocument/2006/relationships/slide" Target="slides/slide1144.xml"/>
  <Relationship Id="rId1147" Type="http://schemas.openxmlformats.org/officeDocument/2006/relationships/slide" Target="slides/slide1145.xml"/>
  <Relationship Id="rId1148" Type="http://schemas.openxmlformats.org/officeDocument/2006/relationships/slide" Target="slides/slide1146.xml"/>
  <Relationship Id="rId1149" Type="http://schemas.openxmlformats.org/officeDocument/2006/relationships/slide" Target="slides/slide1147.xml"/>
  <Relationship Id="rId1150" Type="http://schemas.openxmlformats.org/officeDocument/2006/relationships/slide" Target="slides/slide1148.xml"/>
  <Relationship Id="rId1151" Type="http://schemas.openxmlformats.org/officeDocument/2006/relationships/slide" Target="slides/slide1149.xml"/>
  <Relationship Id="rId1152" Type="http://schemas.openxmlformats.org/officeDocument/2006/relationships/slide" Target="slides/slide1150.xml"/>
  <Relationship Id="rId1153" Type="http://schemas.openxmlformats.org/officeDocument/2006/relationships/slide" Target="slides/slide1151.xml"/>
  <Relationship Id="rId1154" Type="http://schemas.openxmlformats.org/officeDocument/2006/relationships/slide" Target="slides/slide1152.xml"/>
  <Relationship Id="rId1155" Type="http://schemas.openxmlformats.org/officeDocument/2006/relationships/slide" Target="slides/slide1153.xml"/>
  <Relationship Id="rId1156" Type="http://schemas.openxmlformats.org/officeDocument/2006/relationships/slide" Target="slides/slide1154.xml"/>
  <Relationship Id="rId1157" Type="http://schemas.openxmlformats.org/officeDocument/2006/relationships/slide" Target="slides/slide1155.xml"/>
  <Relationship Id="rId1158" Type="http://schemas.openxmlformats.org/officeDocument/2006/relationships/slide" Target="slides/slide1156.xml"/>
  <Relationship Id="rId1159" Type="http://schemas.openxmlformats.org/officeDocument/2006/relationships/slide" Target="slides/slide1157.xml"/>
  <Relationship Id="rId1160" Type="http://schemas.openxmlformats.org/officeDocument/2006/relationships/slide" Target="slides/slide1158.xml"/>
  <Relationship Id="rId1161" Type="http://schemas.openxmlformats.org/officeDocument/2006/relationships/slide" Target="slides/slide1159.xml"/>
  <Relationship Id="rId1162" Type="http://schemas.openxmlformats.org/officeDocument/2006/relationships/slide" Target="slides/slide1160.xml"/>
  <Relationship Id="rId1163" Type="http://schemas.openxmlformats.org/officeDocument/2006/relationships/slide" Target="slides/slide1161.xml"/>
  <Relationship Id="rId1164" Type="http://schemas.openxmlformats.org/officeDocument/2006/relationships/slide" Target="slides/slide1162.xml"/>
  <Relationship Id="rId1165" Type="http://schemas.openxmlformats.org/officeDocument/2006/relationships/slide" Target="slides/slide1163.xml"/>
  <Relationship Id="rId1166" Type="http://schemas.openxmlformats.org/officeDocument/2006/relationships/slide" Target="slides/slide1164.xml"/>
  <Relationship Id="rId1167" Type="http://schemas.openxmlformats.org/officeDocument/2006/relationships/slide" Target="slides/slide1165.xml"/>
  <Relationship Id="rId1168" Type="http://schemas.openxmlformats.org/officeDocument/2006/relationships/slide" Target="slides/slide1166.xml"/>
  <Relationship Id="rId1169" Type="http://schemas.openxmlformats.org/officeDocument/2006/relationships/slide" Target="slides/slide1167.xml"/>
  <Relationship Id="rId1170" Type="http://schemas.openxmlformats.org/officeDocument/2006/relationships/slide" Target="slides/slide1168.xml"/>
  <Relationship Id="rId1171" Type="http://schemas.openxmlformats.org/officeDocument/2006/relationships/slide" Target="slides/slide1169.xml"/>
  <Relationship Id="rId1172" Type="http://schemas.openxmlformats.org/officeDocument/2006/relationships/slide" Target="slides/slide1170.xml"/>
  <Relationship Id="rId1173" Type="http://schemas.openxmlformats.org/officeDocument/2006/relationships/slide" Target="slides/slide1171.xml"/>
  <Relationship Id="rId1174" Type="http://schemas.openxmlformats.org/officeDocument/2006/relationships/slide" Target="slides/slide1172.xml"/>
  <Relationship Id="rId1175" Type="http://schemas.openxmlformats.org/officeDocument/2006/relationships/slide" Target="slides/slide1173.xml"/>
  <Relationship Id="rId1176" Type="http://schemas.openxmlformats.org/officeDocument/2006/relationships/slide" Target="slides/slide1174.xml"/>
  <Relationship Id="rId1177" Type="http://schemas.openxmlformats.org/officeDocument/2006/relationships/slide" Target="slides/slide1175.xml"/>
  <Relationship Id="rId1178" Type="http://schemas.openxmlformats.org/officeDocument/2006/relationships/slide" Target="slides/slide1176.xml"/>
  <Relationship Id="rId1179" Type="http://schemas.openxmlformats.org/officeDocument/2006/relationships/slide" Target="slides/slide1177.xml"/>
  <Relationship Id="rId1180" Type="http://schemas.openxmlformats.org/officeDocument/2006/relationships/slide" Target="slides/slide1178.xml"/>
  <Relationship Id="rId1181" Type="http://schemas.openxmlformats.org/officeDocument/2006/relationships/slide" Target="slides/slide1179.xml"/>
  <Relationship Id="rId1182" Type="http://schemas.openxmlformats.org/officeDocument/2006/relationships/slide" Target="slides/slide1180.xml"/>
  <Relationship Id="rId1183" Type="http://schemas.openxmlformats.org/officeDocument/2006/relationships/slide" Target="slides/slide1181.xml"/>
  <Relationship Id="rId1184" Type="http://schemas.openxmlformats.org/officeDocument/2006/relationships/slide" Target="slides/slide1182.xml"/>
  <Relationship Id="rId1185" Type="http://schemas.openxmlformats.org/officeDocument/2006/relationships/slide" Target="slides/slide1183.xml"/>
  <Relationship Id="rId1186" Type="http://schemas.openxmlformats.org/officeDocument/2006/relationships/slide" Target="slides/slide1184.xml"/>
  <Relationship Id="rId1187" Type="http://schemas.openxmlformats.org/officeDocument/2006/relationships/slide" Target="slides/slide1185.xml"/>
  <Relationship Id="rId1188" Type="http://schemas.openxmlformats.org/officeDocument/2006/relationships/slide" Target="slides/slide1186.xml"/>
  <Relationship Id="rId1189" Type="http://schemas.openxmlformats.org/officeDocument/2006/relationships/slide" Target="slides/slide1187.xml"/>
  <Relationship Id="rId1190" Type="http://schemas.openxmlformats.org/officeDocument/2006/relationships/slide" Target="slides/slide1188.xml"/>
  <Relationship Id="rId1191" Type="http://schemas.openxmlformats.org/officeDocument/2006/relationships/slide" Target="slides/slide1189.xml"/>
  <Relationship Id="rId1192" Type="http://schemas.openxmlformats.org/officeDocument/2006/relationships/slide" Target="slides/slide1190.xml"/>
  <Relationship Id="rId1193" Type="http://schemas.openxmlformats.org/officeDocument/2006/relationships/slide" Target="slides/slide1191.xml"/>
  <Relationship Id="rId1194" Type="http://schemas.openxmlformats.org/officeDocument/2006/relationships/slide" Target="slides/slide1192.xml"/>
  <Relationship Id="rId1195" Type="http://schemas.openxmlformats.org/officeDocument/2006/relationships/slide" Target="slides/slide1193.xml"/>
  <Relationship Id="rId1196" Type="http://schemas.openxmlformats.org/officeDocument/2006/relationships/slide" Target="slides/slide1194.xml"/>
  <Relationship Id="rId1197" Type="http://schemas.openxmlformats.org/officeDocument/2006/relationships/slide" Target="slides/slide1195.xml"/>
  <Relationship Id="rId1198" Type="http://schemas.openxmlformats.org/officeDocument/2006/relationships/slide" Target="slides/slide1196.xml"/>
  <Relationship Id="rId1199" Type="http://schemas.openxmlformats.org/officeDocument/2006/relationships/slide" Target="slides/slide1197.xml"/>
  <Relationship Id="rId1200" Type="http://schemas.openxmlformats.org/officeDocument/2006/relationships/slide" Target="slides/slide1198.xml"/>
  <Relationship Id="rId1201" Type="http://schemas.openxmlformats.org/officeDocument/2006/relationships/slide" Target="slides/slide1199.xml"/>
  <Relationship Id="rId1202" Type="http://schemas.openxmlformats.org/officeDocument/2006/relationships/slide" Target="slides/slide1200.xml"/>
  <Relationship Id="rId1203" Type="http://schemas.openxmlformats.org/officeDocument/2006/relationships/slide" Target="slides/slide1201.xml"/>
  <Relationship Id="rId1204" Type="http://schemas.openxmlformats.org/officeDocument/2006/relationships/slide" Target="slides/slide1202.xml"/>
  <Relationship Id="rId1205" Type="http://schemas.openxmlformats.org/officeDocument/2006/relationships/slide" Target="slides/slide1203.xml"/>
  <Relationship Id="rId1206" Type="http://schemas.openxmlformats.org/officeDocument/2006/relationships/slide" Target="slides/slide1204.xml"/>
  <Relationship Id="rId1207" Type="http://schemas.openxmlformats.org/officeDocument/2006/relationships/slide" Target="slides/slide1205.xml"/>
  <Relationship Id="rId1208" Type="http://schemas.openxmlformats.org/officeDocument/2006/relationships/slide" Target="slides/slide1206.xml"/>
  <Relationship Id="rId1209" Type="http://schemas.openxmlformats.org/officeDocument/2006/relationships/slide" Target="slides/slide1207.xml"/>
  <Relationship Id="rId1210" Type="http://schemas.openxmlformats.org/officeDocument/2006/relationships/slide" Target="slides/slide1208.xml"/>
  <Relationship Id="rId1211" Type="http://schemas.openxmlformats.org/officeDocument/2006/relationships/slide" Target="slides/slide1209.xml"/>
  <Relationship Id="rId1212" Type="http://schemas.openxmlformats.org/officeDocument/2006/relationships/slide" Target="slides/slide1210.xml"/>
  <Relationship Id="rId1213" Type="http://schemas.openxmlformats.org/officeDocument/2006/relationships/slide" Target="slides/slide1211.xml"/>
  <Relationship Id="rId1214" Type="http://schemas.openxmlformats.org/officeDocument/2006/relationships/slide" Target="slides/slide1212.xml"/>
  <Relationship Id="rId1215" Type="http://schemas.openxmlformats.org/officeDocument/2006/relationships/slide" Target="slides/slide1213.xml"/>
  <Relationship Id="rId1216" Type="http://schemas.openxmlformats.org/officeDocument/2006/relationships/slide" Target="slides/slide1214.xml"/>
  <Relationship Id="rId1217" Type="http://schemas.openxmlformats.org/officeDocument/2006/relationships/slide" Target="slides/slide1215.xml"/>
  <Relationship Id="rId1218" Type="http://schemas.openxmlformats.org/officeDocument/2006/relationships/slide" Target="slides/slide1216.xml"/>
  <Relationship Id="rId1219" Type="http://schemas.openxmlformats.org/officeDocument/2006/relationships/slide" Target="slides/slide1217.xml"/>
  <Relationship Id="rId1220" Type="http://schemas.openxmlformats.org/officeDocument/2006/relationships/slide" Target="slides/slide1218.xml"/>
  <Relationship Id="rId1221" Type="http://schemas.openxmlformats.org/officeDocument/2006/relationships/slide" Target="slides/slide1219.xml"/>
  <Relationship Id="rId1222" Type="http://schemas.openxmlformats.org/officeDocument/2006/relationships/slide" Target="slides/slide1220.xml"/>
  <Relationship Id="rId1223" Type="http://schemas.openxmlformats.org/officeDocument/2006/relationships/slide" Target="slides/slide1221.xml"/>
  <Relationship Id="rId1224" Type="http://schemas.openxmlformats.org/officeDocument/2006/relationships/slide" Target="slides/slide1222.xml"/>
  <Relationship Id="rId1225" Type="http://schemas.openxmlformats.org/officeDocument/2006/relationships/slide" Target="slides/slide1223.xml"/>
  <Relationship Id="rId1226" Type="http://schemas.openxmlformats.org/officeDocument/2006/relationships/slide" Target="slides/slide1224.xml"/>
  <Relationship Id="rId1227" Type="http://schemas.openxmlformats.org/officeDocument/2006/relationships/slide" Target="slides/slide1225.xml"/>
  <Relationship Id="rId1228" Type="http://schemas.openxmlformats.org/officeDocument/2006/relationships/slide" Target="slides/slide1226.xml"/>
  <Relationship Id="rId1229" Type="http://schemas.openxmlformats.org/officeDocument/2006/relationships/slide" Target="slides/slide1227.xml"/>
  <Relationship Id="rId1230" Type="http://schemas.openxmlformats.org/officeDocument/2006/relationships/slide" Target="slides/slide1228.xml"/>
  <Relationship Id="rId1231" Type="http://schemas.openxmlformats.org/officeDocument/2006/relationships/slide" Target="slides/slide1229.xml"/>
  <Relationship Id="rId1232" Type="http://schemas.openxmlformats.org/officeDocument/2006/relationships/slide" Target="slides/slide1230.xml"/>
  <Relationship Id="rId1233" Type="http://schemas.openxmlformats.org/officeDocument/2006/relationships/slide" Target="slides/slide1231.xml"/>
  <Relationship Id="rId1234" Type="http://schemas.openxmlformats.org/officeDocument/2006/relationships/slide" Target="slides/slide1232.xml"/>
  <Relationship Id="rId1235" Type="http://schemas.openxmlformats.org/officeDocument/2006/relationships/slide" Target="slides/slide1233.xml"/>
  <Relationship Id="rId1236" Type="http://schemas.openxmlformats.org/officeDocument/2006/relationships/slide" Target="slides/slide1234.xml"/>
  <Relationship Id="rId1237" Type="http://schemas.openxmlformats.org/officeDocument/2006/relationships/slide" Target="slides/slide1235.xml"/>
  <Relationship Id="rId1238" Type="http://schemas.openxmlformats.org/officeDocument/2006/relationships/slide" Target="slides/slide1236.xml"/>
  <Relationship Id="rId1239" Type="http://schemas.openxmlformats.org/officeDocument/2006/relationships/slide" Target="slides/slide1237.xml"/>
  <Relationship Id="rId1240" Type="http://schemas.openxmlformats.org/officeDocument/2006/relationships/slide" Target="slides/slide1238.xml"/>
  <Relationship Id="rId1241" Type="http://schemas.openxmlformats.org/officeDocument/2006/relationships/slide" Target="slides/slide1239.xml"/>
  <Relationship Id="rId1242" Type="http://schemas.openxmlformats.org/officeDocument/2006/relationships/slide" Target="slides/slide1240.xml"/>
  <Relationship Id="rId1243" Type="http://schemas.openxmlformats.org/officeDocument/2006/relationships/slide" Target="slides/slide1241.xml"/>
  <Relationship Id="rId1244" Type="http://schemas.openxmlformats.org/officeDocument/2006/relationships/slide" Target="slides/slide1242.xml"/>
  <Relationship Id="rId1245" Type="http://schemas.openxmlformats.org/officeDocument/2006/relationships/slide" Target="slides/slide1243.xml"/>
  <Relationship Id="rId1246" Type="http://schemas.openxmlformats.org/officeDocument/2006/relationships/slide" Target="slides/slide1244.xml"/>
  <Relationship Id="rId1247" Type="http://schemas.openxmlformats.org/officeDocument/2006/relationships/slide" Target="slides/slide1245.xml"/>
  <Relationship Id="rId1248" Type="http://schemas.openxmlformats.org/officeDocument/2006/relationships/slide" Target="slides/slide1246.xml"/>
  <Relationship Id="rId1249" Type="http://schemas.openxmlformats.org/officeDocument/2006/relationships/slide" Target="slides/slide1247.xml"/>
  <Relationship Id="rId1250" Type="http://schemas.openxmlformats.org/officeDocument/2006/relationships/slide" Target="slides/slide1248.xml"/>
  <Relationship Id="rId1251" Type="http://schemas.openxmlformats.org/officeDocument/2006/relationships/slide" Target="slides/slide1249.xml"/>
  <Relationship Id="rId1252" Type="http://schemas.openxmlformats.org/officeDocument/2006/relationships/slide" Target="slides/slide1250.xml"/>
  <Relationship Id="rId1253" Type="http://schemas.openxmlformats.org/officeDocument/2006/relationships/slide" Target="slides/slide1251.xml"/>
  <Relationship Id="rId1254" Type="http://schemas.openxmlformats.org/officeDocument/2006/relationships/slide" Target="slides/slide1252.xml"/>
  <Relationship Id="rId1255" Type="http://schemas.openxmlformats.org/officeDocument/2006/relationships/slide" Target="slides/slide1253.xml"/>
  <Relationship Id="rId1256" Type="http://schemas.openxmlformats.org/officeDocument/2006/relationships/slide" Target="slides/slide1254.xml"/>
  <Relationship Id="rId1257" Type="http://schemas.openxmlformats.org/officeDocument/2006/relationships/slide" Target="slides/slide1255.xml"/>
  <Relationship Id="rId1258" Type="http://schemas.openxmlformats.org/officeDocument/2006/relationships/slide" Target="slides/slide1256.xml"/>
  <Relationship Id="rId1259" Type="http://schemas.openxmlformats.org/officeDocument/2006/relationships/slide" Target="slides/slide1257.xml"/>
  <Relationship Id="rId1260" Type="http://schemas.openxmlformats.org/officeDocument/2006/relationships/slide" Target="slides/slide1258.xml"/>
  <Relationship Id="rId1261" Type="http://schemas.openxmlformats.org/officeDocument/2006/relationships/slide" Target="slides/slide1259.xml"/>
  <Relationship Id="rId1262" Type="http://schemas.openxmlformats.org/officeDocument/2006/relationships/slide" Target="slides/slide1260.xml"/>
  <Relationship Id="rId1263" Type="http://schemas.openxmlformats.org/officeDocument/2006/relationships/slide" Target="slides/slide1261.xml"/>
  <Relationship Id="rId1264" Type="http://schemas.openxmlformats.org/officeDocument/2006/relationships/slide" Target="slides/slide1262.xml"/>
  <Relationship Id="rId1265" Type="http://schemas.openxmlformats.org/officeDocument/2006/relationships/slide" Target="slides/slide1263.xml"/>
  <Relationship Id="rId1266" Type="http://schemas.openxmlformats.org/officeDocument/2006/relationships/slide" Target="slides/slide1264.xml"/>
  <Relationship Id="rId1267" Type="http://schemas.openxmlformats.org/officeDocument/2006/relationships/slide" Target="slides/slide1265.xml"/>
  <Relationship Id="rId1268" Type="http://schemas.openxmlformats.org/officeDocument/2006/relationships/slide" Target="slides/slide1266.xml"/>
  <Relationship Id="rId1269" Type="http://schemas.openxmlformats.org/officeDocument/2006/relationships/slide" Target="slides/slide1267.xml"/>
  <Relationship Id="rId1270" Type="http://schemas.openxmlformats.org/officeDocument/2006/relationships/slide" Target="slides/slide1268.xml"/>
  <Relationship Id="rId1271" Type="http://schemas.openxmlformats.org/officeDocument/2006/relationships/slide" Target="slides/slide1269.xml"/>
  <Relationship Id="rId1272" Type="http://schemas.openxmlformats.org/officeDocument/2006/relationships/slide" Target="slides/slide1270.xml"/>
  <Relationship Id="rId1273" Type="http://schemas.openxmlformats.org/officeDocument/2006/relationships/slide" Target="slides/slide1271.xml"/>
  <Relationship Id="rId1274" Type="http://schemas.openxmlformats.org/officeDocument/2006/relationships/slide" Target="slides/slide1272.xml"/>
  <Relationship Id="rId1275" Type="http://schemas.openxmlformats.org/officeDocument/2006/relationships/slide" Target="slides/slide1273.xml"/>
  <Relationship Id="rId1276" Type="http://schemas.openxmlformats.org/officeDocument/2006/relationships/slide" Target="slides/slide1274.xml"/>
  <Relationship Id="rId1277" Type="http://schemas.openxmlformats.org/officeDocument/2006/relationships/slide" Target="slides/slide1275.xml"/>
  <Relationship Id="rId1278" Type="http://schemas.openxmlformats.org/officeDocument/2006/relationships/slide" Target="slides/slide1276.xml"/>
  <Relationship Id="rId1279" Type="http://schemas.openxmlformats.org/officeDocument/2006/relationships/slide" Target="slides/slide1277.xml"/>
  <Relationship Id="rId1280" Type="http://schemas.openxmlformats.org/officeDocument/2006/relationships/slide" Target="slides/slide1278.xml"/>
  <Relationship Id="rId1281" Type="http://schemas.openxmlformats.org/officeDocument/2006/relationships/slide" Target="slides/slide1279.xml"/>
  <Relationship Id="rId1282" Type="http://schemas.openxmlformats.org/officeDocument/2006/relationships/slide" Target="slides/slide1280.xml"/>
  <Relationship Id="rId1283" Type="http://schemas.openxmlformats.org/officeDocument/2006/relationships/slide" Target="slides/slide1281.xml"/>
  <Relationship Id="rId1284" Type="http://schemas.openxmlformats.org/officeDocument/2006/relationships/slide" Target="slides/slide1282.xml"/>
  <Relationship Id="rId1285" Type="http://schemas.openxmlformats.org/officeDocument/2006/relationships/slide" Target="slides/slide1283.xml"/>
  <Relationship Id="rId1286" Type="http://schemas.openxmlformats.org/officeDocument/2006/relationships/slide" Target="slides/slide1284.xml"/>
  <Relationship Id="rId1287" Type="http://schemas.openxmlformats.org/officeDocument/2006/relationships/slide" Target="slides/slide1285.xml"/>
  <Relationship Id="rId1288" Type="http://schemas.openxmlformats.org/officeDocument/2006/relationships/slide" Target="slides/slide1286.xml"/>
  <Relationship Id="rId1289" Type="http://schemas.openxmlformats.org/officeDocument/2006/relationships/slide" Target="slides/slide1287.xml"/>
  <Relationship Id="rId1290" Type="http://schemas.openxmlformats.org/officeDocument/2006/relationships/slide" Target="slides/slide1288.xml"/>
  <Relationship Id="rId1291" Type="http://schemas.openxmlformats.org/officeDocument/2006/relationships/slide" Target="slides/slide1289.xml"/>
  <Relationship Id="rId1292" Type="http://schemas.openxmlformats.org/officeDocument/2006/relationships/slide" Target="slides/slide1290.xml"/>
  <Relationship Id="rId1293" Type="http://schemas.openxmlformats.org/officeDocument/2006/relationships/slide" Target="slides/slide1291.xml"/>
  <Relationship Id="rId1294" Type="http://schemas.openxmlformats.org/officeDocument/2006/relationships/presProps" Target="presProps.xml"/>
  <Relationship Id="rId1295" Type="http://schemas.openxmlformats.org/officeDocument/2006/relationships/viewProps" Target="viewProps.xml"/>
  <Relationship Id="rId1296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47427760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741_ca_object_representations_media_20852_large137.jpg"/>
</Relationships>

</file>

<file path=ppt/slides/_rels/slide10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0_ca_object_representations_media_21642_large138.jpg"/>
</Relationships>

</file>

<file path=ppt/slides/_rels/slide10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87_ca_object_representations_media_25618_large139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90_ca_object_representations_media_20521_large140.jpg"/>
</Relationships>

</file>

<file path=ppt/slides/_rels/slide10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741_ca_object_representations_media_20490_large141.jpg"/>
</Relationships>

</file>

<file path=ppt/slides/_rels/slide10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38_ca_object_representations_media_21260_large142.jpg"/>
</Relationships>

</file>

<file path=ppt/slides/_rels/slide10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686_ca_object_representations_media_21084_large143.jpg"/>
</Relationships>

</file>

<file path=ppt/slides/_rels/slide1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7_ca_object_representations_media_20870_large144.jpg"/>
</Relationships>

</file>

<file path=ppt/slides/_rels/slide1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_ca_object_representations_media_21598_large145.jpg"/>
</Relationships>

</file>

<file path=ppt/slides/_rels/slide1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299_ca_object_representations_media_21379_large146.jpg"/>
</Relationships>

</file>

<file path=ppt/slides/_rels/slide1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40_ca_object_representations_media_21259_large147.jpg"/>
</Relationships>

</file>

<file path=ppt/slides/_rels/slide1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5_ca_object_representations_media_21393_large148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55_ca_object_representations_media_358_large149.jpg"/>
</Relationships>

</file>

<file path=ppt/slides/_rels/slide1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871_ca_object_representations_media_21262_large150.jpg"/>
</Relationships>

</file>

<file path=ppt/slides/_rels/slide1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52_ca_object_representations_media_25613_large151.jpg"/>
</Relationships>

</file>

<file path=ppt/slides/_rels/slide1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2_ca_object_representations_media_22074_large152.jpg"/>
</Relationships>

</file>

<file path=ppt/slides/_rels/slide1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46_ca_object_representations_media_23979_large9.jpg"/>
</Relationships>

</file>

<file path=ppt/slides/_rels/slide1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8_ca_object_representations_media_4464_large153.jpg"/>
</Relationships>

</file>

<file path=ppt/slides/_rels/slide1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50_ca_object_representations_media_25614_large154.jpg"/>
</Relationships>

</file>

<file path=ppt/slides/_rels/slide1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02_ca_object_representations_media_21040_large155.jpg"/>
</Relationships>

</file>

<file path=ppt/slides/_rels/slide1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911_ca_object_representations_media_25585_large156.jpg"/>
</Relationships>

</file>

<file path=ppt/slides/_rels/slide1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6_ca_object_representations_media_26054_large157.jpg"/>
</Relationships>

</file>

<file path=ppt/slides/_rels/slide1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6_ca_object_representations_media_21122_large158.jpg"/>
</Relationships>

</file>

<file path=ppt/slides/_rels/slide1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04_ca_object_representations_media_21041_large159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236_ca_object_representations_media_21043_large160.jpg"/>
</Relationships>

</file>

<file path=ppt/slides/_rels/slide1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81_ca_object_representations_media_21114_large10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69_ca_object_representations_media_4237_large11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659_ca_object_representations_media_1754_large12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31_ca_object_representations_media_24826_large13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58_ca_object_representations_media_27186_large14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_ca_object_representations_media_7345_large15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64_ca_object_representations_media_7346_large16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52_ca_object_representations_media_7621_large17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74_ca_object_representations_media_7601_large18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39_ca_object_representations_media_23406_large19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91_ca_object_representations_media_12720_large20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099_ca_object_representations_media_24056_large21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493_ca_object_representations_media_1699_large22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626_ca_object_representations_media_25635_large23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770_ca_object_representations_media_25519_large24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37_ca_object_representations_media_1570_large25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_ca_object_representations_media_4459_large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32_ca_object_representations_media_3362_large2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72_ca_object_representations_media_3363_large3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97_ca_object_representations_media_21092_large26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947_ca_object_representations_media_24337_large4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60_ca_object_representations_media_27997_large27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124_ca_object_representations_media_27999_large28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28_ca_object_representations_media_25586_large29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671_ca_object_representations_media_28241_large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20_ca_object_representations_media_14333_large31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17_ca_object_representations_media_14334_large32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58_ca_object_representations_media_14343_large33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32_ca_object_representations_media_14349_large34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17_ca_object_representations_media_14357_large35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45_ca_object_representations_media_14361_large36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415_ca_object_representations_media_14380_large37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0_ca_object_representations_media_14384_large38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9_ca_object_representations_media_14427_large39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393_ca_object_representations_media_14444_large40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941_ca_object_representations_media_21261_large41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949_ca_object_representations_media_21263_large42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5_ca_object_representations_media_21804_large43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923_ca_object_representations_media_23628_large44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122_ca_object_representations_media_28268_large5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85_ca_object_representations_media_21757_large45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846_ca_object_representations_media_21085_large46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09_ca_object_representations_media_21397_large47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363_ca_object_representations_media_25648_large48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0_ca_object_representations_media_269_large49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45_ca_object_representations_media_25660_large50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60_ca_object_representations_media_352_large51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9_ca_object_representations_media_25661_large52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04_ca_object_representations_media_21097_large6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45_ca_object_representations_media_349_large53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211_ca_object_representations_media_8692_large54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6_ca_object_representations_media_4685_large55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31_ca_object_representations_media_5411_large56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62_ca_object_representations_media_25608_large57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194_ca_object_representations_media_1821_large58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58_ca_object_representations_media_4682_large59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6_ca_object_representations_media_21811_large60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308_ca_object_representations_media_9991_large61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956_ca_object_representations_media_2821_large62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763_ca_object_representations_media_23178_large7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383_ca_object_representations_media_4654_large63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74_ca_object_representations_media_21554_large64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26_ca_object_representations_media_21042_large65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63_ca_object_representations_media_174_large66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042_ca_object_representations_media_23239_large67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97_ca_object_representations_media_12430_large8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600_ca_object_representations_media_21900_large68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55_ca_object_representations_media_457_large69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13_ca_object_representations_media_4243_large70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634_ca_object_representations_media_12431_large71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154_ca_object_representations_media_25612_large72.jpg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4_ca_object_representations_media_21098_large73.jpg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85_ca_object_representations_media_27966_large74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03_ca_object_representations_media_26993_large75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32_ca_object_representations_media_26994_large76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078_ca_object_representations_media_26995_large77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6996_large78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559_ca_object_representations_media_26997_large79.jpg"/>
</Relationships>

</file>

<file path=ppt/slides/_rels/slide9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32_ca_object_representations_media_26998_large80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990_ca_object_representations_media_26999_large81.jpg"/>
</Relationships>

</file>

<file path=ppt/slides/_rels/slide9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06_ca_object_representations_media_26683_large82.jpg"/>
</Relationships>

</file>

<file path=ppt/slides/_rels/slide9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8_ca_object_representations_media_26684_large83.jpg"/>
</Relationships>

</file>

<file path=ppt/slides/_rels/slide9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74_ca_object_representations_media_26688_large84.jpg"/>
</Relationships>

</file>

<file path=ppt/slides/_rels/slide9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97_ca_object_representations_media_26695_large85.jpg"/>
</Relationships>

</file>

<file path=ppt/slides/_rels/slide9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665_ca_object_representations_media_26696_large86.jpg"/>
</Relationships>

</file>

<file path=ppt/slides/_rels/slide9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60_ca_object_representations_media_26697_large87.jpg"/>
</Relationships>

</file>

<file path=ppt/slides/_rels/slide9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894_ca_object_representations_media_26698_large88.jpg"/>
</Relationships>

</file>

<file path=ppt/slides/_rels/slide9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96_ca_object_representations_media_26700_large89.jpg"/>
</Relationships>

</file>

<file path=ppt/slides/_rels/slide9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26701_large90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68_ca_object_representations_media_26702_large91.jpg"/>
</Relationships>

</file>

<file path=ppt/slides/_rels/slide9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065_ca_object_representations_media_26703_large92.jpg"/>
</Relationships>

</file>

<file path=ppt/slides/_rels/slide9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7_ca_object_representations_media_26704_large93.jpg"/>
</Relationships>

</file>

<file path=ppt/slides/_rels/slide9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469_ca_object_representations_media_26705_large94.jpg"/>
</Relationships>

</file>

<file path=ppt/slides/_rels/slide9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23_ca_object_representations_media_26707_large95.jpg"/>
</Relationships>

</file>

<file path=ppt/slides/_rels/slide9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45_ca_object_representations_media_26708_large96.jpg"/>
</Relationships>

</file>

<file path=ppt/slides/_rels/slide9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32_ca_object_representations_media_26709_large97.jpg"/>
</Relationships>

</file>

<file path=ppt/slides/_rels/slide9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61_ca_object_representations_media_26710_large98.jpg"/>
</Relationships>

</file>

<file path=ppt/slides/_rels/slide9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62_ca_object_representations_media_26711_large99.jpg"/>
</Relationships>

</file>

<file path=ppt/slides/_rels/slide9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13_ca_object_representations_media_26712_large100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951_ca_object_representations_media_26714_large101.jpg"/>
</Relationships>

</file>

<file path=ppt/slides/_rels/slide9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50_ca_object_representations_media_26715_large102.jpg"/>
</Relationships>

</file>

<file path=ppt/slides/_rels/slide9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63_ca_object_representations_media_26722_large103.jpg"/>
</Relationships>

</file>

<file path=ppt/slides/_rels/slide9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290_ca_object_representations_media_26723_large104.jpg"/>
</Relationships>

</file>

<file path=ppt/slides/_rels/slide9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45_ca_object_representations_media_26713_large105.jpg"/>
</Relationships>

</file>

<file path=ppt/slides/_rels/slide9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00_ca_object_representations_media_28161_large106.jpg"/>
</Relationships>

</file>

<file path=ppt/slides/_rels/slide9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52_ca_object_representations_media_27000_large107.jpg"/>
</Relationships>

</file>

<file path=ppt/slides/_rels/slide9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39_ca_object_representations_media_27830_large108.jpg"/>
</Relationships>

</file>

<file path=ppt/slides/_rels/slide9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16_ca_object_representations_media_27968_large109.jpg"/>
</Relationships>

</file>

<file path=ppt/slides/_rels/slide9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81_ca_object_representations_media_27965_large110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7_ca_object_representations_media_27832_large111.jpg"/>
</Relationships>

</file>

<file path=ppt/slides/_rels/slide9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86_ca_object_representations_media_27824_large112.jpg"/>
</Relationships>

</file>

<file path=ppt/slides/_rels/slide9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46_ca_object_representations_media_18682_large113.jpg"/>
</Relationships>

</file>

<file path=ppt/slides/_rels/slide9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74_ca_object_representations_media_27826_large114.jpg"/>
</Relationships>

</file>

<file path=ppt/slides/_rels/slide9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74_ca_object_representations_media_27967_large115.jpg"/>
</Relationships>

</file>

<file path=ppt/slides/_rels/slide9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40_ca_object_representations_media_11090_large116.jpg"/>
</Relationships>

</file>

<file path=ppt/slides/_rels/slide9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28_ca_object_representations_media_10729_large117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611_ca_object_representations_media_11262_large118.jpg"/>
</Relationships>

</file>

<file path=ppt/slides/_rels/slide9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11_ca_object_representations_media_1622_large119.jpg"/>
</Relationships>

</file>

<file path=ppt/slides/_rels/slide9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31_ca_object_representations_media_11085_large120.jpg"/>
</Relationships>

</file>

<file path=ppt/slides/_rels/slide9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98_ca_object_representations_media_11104_large121.jpg"/>
</Relationships>

</file>

<file path=ppt/slides/_rels/slide9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748_ca_object_representations_media_10335_large122.jpg"/>
</Relationships>

</file>

<file path=ppt/slides/_rels/slide9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560_ca_object_representations_media_11075_large123.jpg"/>
</Relationships>

</file>

<file path=ppt/slides/_rels/slide9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58_ca_object_representations_media_1623_large124.jpg"/>
</Relationships>

</file>

<file path=ppt/slides/_rels/slide9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4_ca_object_representations_media_1624_large125.jpg"/>
</Relationships>

</file>

<file path=ppt/slides/_rels/slide9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6_ca_object_representations_media_11089_large126.jpg"/>
</Relationships>

</file>

<file path=ppt/slides/_rels/slide9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186_ca_object_representations_media_11084_large127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66_ca_object_representations_media_11094_large128.jpg"/>
</Relationships>

</file>

<file path=ppt/slides/_rels/slide9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699_ca_object_representations_media_11087_large129.jpg"/>
</Relationships>

</file>

<file path=ppt/slides/_rels/slide9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465_ca_object_representations_media_1629_large130.jpg"/>
</Relationships>

</file>

<file path=ppt/slides/_rels/slide9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690_ca_object_representations_media_11259_large131.jpg"/>
</Relationships>

</file>

<file path=ppt/slides/_rels/slide9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716_ca_object_representations_media_11102_large132.jpg"/>
</Relationships>

</file>

<file path=ppt/slides/_rels/slide9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53_ca_object_representations_media_11103_large133.jpg"/>
</Relationships>

</file>

<file path=ppt/slides/_rels/slide9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94_ca_object_representations_media_11086_large134.jpg"/>
</Relationships>

</file>

<file path=ppt/slides/_rels/slide9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62_ca_object_representations_media_11260_large135.jpg"/>
</Relationships>

</file>

<file path=ppt/slides/_rels/slide9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850_ca_object_representations_media_9970_large136.jpg"/>
</Relationships>

</file>

<file path=ppt/slides/_rels/slide9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- A roman on a nomen
2- Heymishe bilder
3- Di yudishe velt
 A zamlung ertselungen (BY02884B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) Ihr shvester
2) A sreyfe
3) Der letster (BY01652A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g aroyf (BY01870A)]]></a:t>
            </a:r>
          </a:p>
        </p:txBody>
      </p:sp>
    </p:spTree>
  </p:cSld>
  <p:clrMapOvr>
    <a:masterClrMapping/>
  </p:clrMapOvr>
</p:sld>
</file>

<file path=ppt/slides/slide10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yern (BY03815B)]]></a:t>
            </a:r>
          </a:p>
        </p:txBody>
      </p:sp>
    </p:spTree>
  </p:cSld>
  <p:clrMapOvr>
    <a:masterClrMapping/>
  </p:clrMapOvr>
</p:sld>
</file>

<file path=ppt/slides/slide10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ylishe yorn (BY03441A)]]></a:t>
            </a:r>
          </a:p>
        </p:txBody>
      </p:sp>
    </p:spTree>
  </p:cSld>
  <p:clrMapOvr>
    <a:masterClrMapping/>
  </p:clrMapOvr>
</p:sld>
</file>

<file path=ppt/slides/slide10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ktishe arbet oyf natur limud (BY00858A)]]></a:t>
            </a:r>
          </a:p>
        </p:txBody>
      </p:sp>
    </p:spTree>
  </p:cSld>
  <p:clrMapOvr>
    <a:masterClrMapping/>
  </p:clrMapOvr>
</p:sld>
</file>

<file path=ppt/slides/slide10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ktishe arbet oyf natur limud (BY00859A)]]></a:t>
            </a:r>
          </a:p>
        </p:txBody>
      </p:sp>
    </p:spTree>
  </p:cSld>
  <p:clrMapOvr>
    <a:masterClrMapping/>
  </p:clrMapOvr>
</p:sld>
</file>

<file path=ppt/slides/slide10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76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digten (BI06760)]]></a:t>
            </a:r>
          </a:p>
        </p:txBody>
      </p:sp>
    </p:spTree>
  </p:cSld>
  <p:clrMapOvr>
    <a:masterClrMapping/>
  </p:clrMapOvr>
</p:sld>
</file>

<file path=ppt/slides/slide10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sent in our midst (BI02407)]]></a:t>
            </a:r>
          </a:p>
        </p:txBody>
      </p:sp>
    </p:spTree>
  </p:cSld>
  <p:clrMapOvr>
    <a:masterClrMapping/>
  </p:clrMapOvr>
</p:sld>
</file>

<file path=ppt/slides/slide10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ofessor shvartsshteyn (BY01596A)]]></a:t>
            </a:r>
          </a:p>
        </p:txBody>
      </p:sp>
    </p:spTree>
  </p:cSld>
  <p:clrMapOvr>
    <a:masterClrMapping/>
  </p:clrMapOvr>
</p:sld>
</file>

<file path=ppt/slides/slide10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zyklady epitafiow hebrajskich na cmentarzach zydowskich w Polsce (BI01652)]]></a:t>
            </a:r>
          </a:p>
        </p:txBody>
      </p:sp>
    </p:spTree>
  </p:cSld>
  <p:clrMapOvr>
    <a:masterClrMapping/>
  </p:clrMapOvr>
</p:sld>
</file>

<file path=ppt/slides/slide10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o Vadis (2 bend) (BY04010A)]]></a:t>
            </a:r>
          </a:p>
        </p:txBody>
      </p:sp>
    </p:spTree>
  </p:cSld>
  <p:clrMapOvr>
    <a:masterClrMapping/>
  </p:clrMapOvr>
</p:sld>
</file>

<file path=ppt/slides/slide10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mbam in yiddish (BY03489B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imte yidishe froyen (BY03343B)]]></a:t>
            </a:r>
          </a:p>
        </p:txBody>
      </p:sp>
    </p:spTree>
  </p:cSld>
  <p:clrMapOvr>
    <a:masterClrMapping/>
  </p:clrMapOvr>
</p:sld>
</file>

<file path=ppt/slides/slide10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sa (BY00380A)]]></a:t>
            </a:r>
          </a:p>
        </p:txBody>
      </p:sp>
    </p:spTree>
  </p:cSld>
  <p:clrMapOvr>
    <a:masterClrMapping/>
  </p:clrMapOvr>
</p:sld>
</file>

<file path=ppt/slides/slide10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nfarband 1936 (BY03988A)]]></a:t>
            </a:r>
          </a:p>
        </p:txBody>
      </p:sp>
    </p:spTree>
  </p:cSld>
  <p:clrMapOvr>
    <a:masterClrMapping/>
  </p:clrMapOvr>
</p:sld>
</file>

<file path=ppt/slides/slide10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v, Rabbi, Rebbe (BI08140)]]></a:t>
            </a:r>
          </a:p>
        </p:txBody>
      </p:sp>
    </p:spTree>
  </p:cSld>
  <p:clrMapOvr>
    <a:masterClrMapping/>
  </p:clrMapOvr>
</p:sld>
</file>

<file path=ppt/slides/slide10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 Elkhonon (BY00498A)]]></a:t>
            </a:r>
          </a:p>
        </p:txBody>
      </p:sp>
    </p:spTree>
  </p:cSld>
  <p:clrMapOvr>
    <a:masterClrMapping/>
  </p:clrMapOvr>
</p:sld>
</file>

<file path=ppt/slides/slide10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es fun a buntar (BY03680A)]]></a:t>
            </a:r>
          </a:p>
        </p:txBody>
      </p:sp>
    </p:spTree>
  </p:cSld>
  <p:clrMapOvr>
    <a:masterClrMapping/>
  </p:clrMapOvr>
</p:sld>
</file>

<file path=ppt/slides/slide10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khenbukh (BY03619B)]]></a:t>
            </a:r>
          </a:p>
        </p:txBody>
      </p:sp>
    </p:spTree>
  </p:cSld>
  <p:clrMapOvr>
    <a:masterClrMapping/>
  </p:clrMapOvr>
</p:sld>
</file>

<file path=ppt/slides/slide10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ortazhn fun varshever geto (BY00237A)]]></a:t>
            </a:r>
          </a:p>
        </p:txBody>
      </p:sp>
    </p:spTree>
  </p:cSld>
  <p:clrMapOvr>
    <a:masterClrMapping/>
  </p:clrMapOvr>
</p:sld>
</file>

<file path=ppt/slides/slide10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esentations of Auschwitz (BI03513)]]></a:t>
            </a:r>
          </a:p>
        </p:txBody>
      </p:sp>
    </p:spTree>
  </p:cSld>
  <p:clrMapOvr>
    <a:masterClrMapping/>
  </p:clrMapOvr>
</p:sld>
</file>

<file path=ppt/slides/slide10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ingelblum-Archiv - Oneg Schabbat (BI03443)]]></a:t>
            </a:r>
          </a:p>
        </p:txBody>
      </p:sp>
    </p:spTree>
  </p:cSld>
  <p:clrMapOvr>
    <a:masterClrMapping/>
  </p:clrMapOvr>
</p:sld>
</file>

<file path=ppt/slides/slide10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inzon (BY03814A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uala (BY02340A)]]></a:t>
            </a:r>
          </a:p>
        </p:txBody>
      </p:sp>
    </p:spTree>
  </p:cSld>
  <p:clrMapOvr>
    <a:masterClrMapping/>
  </p:clrMapOvr>
</p:sld>
</file>

<file path=ppt/slides/slide10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inzon kruzo (BY01201A)]]></a:t>
            </a:r>
          </a:p>
        </p:txBody>
      </p:sp>
    </p:spTree>
  </p:cSld>
  <p:clrMapOvr>
    <a:masterClrMapping/>
  </p:clrMapOvr>
</p:sld>
</file>

<file path=ppt/slides/slide10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inzon kruzo (BY01230A)]]></a:t>
            </a:r>
          </a:p>
        </p:txBody>
      </p:sp>
    </p:spTree>
  </p:cSld>
  <p:clrMapOvr>
    <a:masterClrMapping/>
  </p:clrMapOvr>
</p:sld>
</file>

<file path=ppt/slides/slide10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main Rolland (BY03329A)]]></a:t>
            </a:r>
          </a:p>
        </p:txBody>
      </p:sp>
    </p:spTree>
  </p:cSld>
  <p:clrMapOvr>
    <a:masterClrMapping/>
  </p:clrMapOvr>
</p:sld>
</file>

<file path=ppt/slides/slide10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man fun a ferd-ganef (BY00256B)]]></a:t>
            </a:r>
          </a:p>
        </p:txBody>
      </p:sp>
    </p:spTree>
  </p:cSld>
  <p:clrMapOvr>
    <a:masterClrMapping/>
  </p:clrMapOvr>
</p:sld>
</file>

<file path=ppt/slides/slide10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mantishe yorn (BY02885B)]]></a:t>
            </a:r>
          </a:p>
        </p:txBody>
      </p:sp>
    </p:spTree>
  </p:cSld>
  <p:clrMapOvr>
    <a:masterClrMapping/>
  </p:clrMapOvr>
</p:sld>
</file>

<file path=ppt/slides/slide10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ye erd (BY03725A)]]></a:t>
            </a:r>
          </a:p>
        </p:txBody>
      </p:sp>
    </p:spTree>
  </p:cSld>
  <p:clrMapOvr>
    <a:masterClrMapping/>
  </p:clrMapOvr>
</p:sld>
</file>

<file path=ppt/slides/slide10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yte shtraln (BY01784A)]]></a:t>
            </a:r>
          </a:p>
        </p:txBody>
      </p:sp>
    </p:spTree>
  </p:cSld>
  <p:clrMapOvr>
    <a:masterClrMapping/>
  </p:clrMapOvr>
</p:sld>
</file>

<file path=ppt/slides/slide10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inen in zun (BY02344A)]]></a:t>
            </a:r>
          </a:p>
        </p:txBody>
      </p:sp>
    </p:spTree>
  </p:cSld>
  <p:clrMapOvr>
    <a:masterClrMapping/>
  </p:clrMapOvr>
</p:sld>
</file>

<file path=ppt/slides/slide10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khalin un katorge (BY01145A)]]></a:t>
            </a:r>
          </a:p>
        </p:txBody>
      </p:sp>
    </p:spTree>
  </p:cSld>
  <p:clrMapOvr>
    <a:masterClrMapping/>
  </p:clrMapOvr>
</p:sld>
</file>

<file path=ppt/slides/slide10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lammbô (BY03191B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y der arbet klingt dos lid (BY02343A)]]></a:t>
            </a:r>
          </a:p>
        </p:txBody>
      </p:sp>
    </p:spTree>
  </p:cSld>
  <p:clrMapOvr>
    <a:masterClrMapping/>
  </p:clrMapOvr>
</p:sld>
</file>

<file path=ppt/slides/slide10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lvaged from the Warsaw Ghetto (BI03442)]]></a:t>
            </a:r>
          </a:p>
        </p:txBody>
      </p:sp>
    </p:spTree>
  </p:cSld>
  <p:clrMapOvr>
    <a:masterClrMapping/>
  </p:clrMapOvr>
</p:sld>
</file>

<file path=ppt/slides/slide10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33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 OF THE LODZ GHETTO (BI08573)]]></a:t>
            </a:r>
          </a:p>
        </p:txBody>
      </p:sp>
    </p:spTree>
  </p:cSld>
  <p:clrMapOvr>
    <a:masterClrMapping/>
  </p:clrMapOvr>
</p:sld>
</file>

<file path=ppt/slides/slide10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rah Abramson (BY01923A)]]></a:t>
            </a:r>
          </a:p>
        </p:txBody>
      </p:sp>
    </p:spTree>
  </p:cSld>
  <p:clrMapOvr>
    <a:masterClrMapping/>
  </p:clrMapOvr>
</p:sld>
</file>

<file path=ppt/slides/slide10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ym-redes (BY01003B)]]></a:t>
            </a:r>
          </a:p>
        </p:txBody>
      </p:sp>
    </p:spTree>
  </p:cSld>
  <p:clrMapOvr>
    <a:masterClrMapping/>
  </p:clrMapOvr>
</p:sld>
</file>

<file path=ppt/slides/slide10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's brent
1939 - 1942 (BY01036A)]]></a:t>
            </a:r>
          </a:p>
        </p:txBody>
      </p:sp>
    </p:spTree>
  </p:cSld>
  <p:clrMapOvr>
    <a:masterClrMapping/>
  </p:clrMapOvr>
</p:sld>
</file>

<file path=ppt/slides/slide10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timentn (BY02916A)]]></a:t>
            </a:r>
          </a:p>
        </p:txBody>
      </p:sp>
    </p:spTree>
  </p:cSld>
  <p:clrMapOvr>
    <a:masterClrMapping/>
  </p:clrMapOvr>
</p:sld>
</file>

<file path=ppt/slides/slide10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ayd-vegn (BY02909A)]]></a:t>
            </a:r>
          </a:p>
        </p:txBody>
      </p:sp>
    </p:spTree>
  </p:cSld>
  <p:clrMapOvr>
    <a:masterClrMapping/>
  </p:clrMapOvr>
</p:sld>
</file>

<file path=ppt/slides/slide10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ydim (2 bender) (BY01141A)]]></a:t>
            </a:r>
          </a:p>
        </p:txBody>
      </p:sp>
    </p:spTree>
  </p:cSld>
  <p:clrMapOvr>
    <a:masterClrMapping/>
  </p:clrMapOvr>
</p:sld>
</file>

<file path=ppt/slides/slide10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loyme R' Khayim's (BY02666A)]]></a:t>
            </a:r>
          </a:p>
        </p:txBody>
      </p:sp>
    </p:spTree>
  </p:cSld>
  <p:clrMapOvr>
    <a:masterClrMapping/>
  </p:clrMapOvr>
</p:sld>
</file>

<file path=ppt/slides/slide10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mate-kloyber (BY02476A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y di taykhn fun mazovye (BY00755A)]]></a:t>
            </a:r>
          </a:p>
        </p:txBody>
      </p:sp>
    </p:spTree>
  </p:cSld>
  <p:clrMapOvr>
    <a:masterClrMapping/>
  </p:clrMapOvr>
</p:sld>
</file>

<file path=ppt/slides/slide10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mate-kloyber (BY02478A)]]></a:t>
            </a:r>
          </a:p>
        </p:txBody>
      </p:sp>
    </p:spTree>
  </p:cSld>
  <p:clrMapOvr>
    <a:masterClrMapping/>
  </p:clrMapOvr>
</p:sld>
</file>

<file path=ppt/slides/slide10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muel Hirshenberg (BY02773A)]]></a:t>
            </a:r>
          </a:p>
        </p:txBody>
      </p:sp>
    </p:spTree>
  </p:cSld>
  <p:clrMapOvr>
    <a:masterClrMapping/>
  </p:clrMapOvr>
</p:sld>
</file>

<file path=ppt/slides/slide10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muel lehman (BY02296A)]]></a:t>
            </a:r>
          </a:p>
        </p:txBody>
      </p:sp>
    </p:spTree>
  </p:cSld>
  <p:clrMapOvr>
    <a:masterClrMapping/>
  </p:clrMapOvr>
</p:sld>
</file>

<file path=ppt/slides/slide10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muglers (BY01416A)]]></a:t>
            </a:r>
          </a:p>
        </p:txBody>
      </p:sp>
    </p:spTree>
  </p:cSld>
  <p:clrMapOvr>
    <a:masterClrMapping/>
  </p:clrMapOvr>
</p:sld>
</file>

<file path=ppt/slides/slide10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muglers (BY01477A)]]></a:t>
            </a:r>
          </a:p>
        </p:txBody>
      </p:sp>
    </p:spTree>
  </p:cSld>
  <p:clrMapOvr>
    <a:masterClrMapping/>
  </p:clrMapOvr>
</p:sld>
</file>

<file path=ppt/slides/slide10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olem-Aleykhem (BY01964A)]]></a:t>
            </a:r>
          </a:p>
        </p:txBody>
      </p:sp>
    </p:spTree>
  </p:cSld>
  <p:clrMapOvr>
    <a:masterClrMapping/>
  </p:clrMapOvr>
</p:sld>
</file>

<file path=ppt/slides/slide10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olem-Aleykhem (BY03094A)]]></a:t>
            </a:r>
          </a:p>
        </p:txBody>
      </p:sp>
    </p:spTree>
  </p:cSld>
  <p:clrMapOvr>
    <a:masterClrMapping/>
  </p:clrMapOvr>
</p:sld>
</file>

<file path=ppt/slides/slide10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olem Ash - Ale verk
Dertseylungen un bilder (BY00333A)]]></a:t>
            </a:r>
          </a:p>
        </p:txBody>
      </p:sp>
    </p:spTree>
  </p:cSld>
  <p:clrMapOvr>
    <a:masterClrMapping/>
  </p:clrMapOvr>
</p:sld>
</file>

<file path=ppt/slides/slide10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olem Ash - Ale verk
Der veg tsu zikh
Onkl Mozes (BY00330A)]]></a:t>
            </a:r>
          </a:p>
        </p:txBody>
      </p:sp>
    </p:spTree>
  </p:cSld>
  <p:clrMapOvr>
    <a:masterClrMapping/>
  </p:clrMapOvr>
</p:sld>
</file>

<file path=ppt/slides/slide10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olem Ash - Ale verk
Erets Yisroeyl - Meri (BY00329B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ym breg (BY01299A)]]></a:t>
            </a:r>
          </a:p>
        </p:txBody>
      </p:sp>
    </p:spTree>
  </p:cSld>
  <p:clrMapOvr>
    <a:masterClrMapping/>
  </p:clrMapOvr>
</p:sld>
</file>

<file path=ppt/slides/slide10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olem Ash - Ale verk
Motke ganev
Di kishef-makherin fun kastilien
Kidush hashem (BY00331A)]]></a:t>
            </a:r>
          </a:p>
        </p:txBody>
      </p:sp>
    </p:spTree>
  </p:cSld>
  <p:clrMapOvr>
    <a:masterClrMapping/>
  </p:clrMapOvr>
</p:sld>
</file>

<file path=ppt/slides/slide10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olem Ash - Ale verk
Shriften (BY00332A)]]></a:t>
            </a:r>
          </a:p>
        </p:txBody>
      </p:sp>
    </p:spTree>
  </p:cSld>
  <p:clrMapOvr>
    <a:masterClrMapping/>
  </p:clrMapOvr>
</p:sld>
</file>

<file path=ppt/slides/slide10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olem-Yaakoyv Abramovitsh (BY03294A)]]></a:t>
            </a:r>
          </a:p>
        </p:txBody>
      </p:sp>
    </p:spTree>
  </p:cSld>
  <p:clrMapOvr>
    <a:masterClrMapping/>
  </p:clrMapOvr>
</p:sld>
</file>

<file path=ppt/slides/slide10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petzumer (BY01787A)]]></a:t>
            </a:r>
          </a:p>
        </p:txBody>
      </p:sp>
    </p:spTree>
  </p:cSld>
  <p:clrMapOvr>
    <a:masterClrMapping/>
  </p:clrMapOvr>
</p:sld>
</file>

<file path=ppt/slides/slide10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pil un farvaylung (BY00938A)]]></a:t>
            </a:r>
          </a:p>
        </p:txBody>
      </p:sp>
    </p:spTree>
  </p:cSld>
  <p:clrMapOvr>
    <a:masterClrMapping/>
  </p:clrMapOvr>
</p:sld>
</file>

<file path=ppt/slides/slide10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pil un lebn (BY01227A)]]></a:t>
            </a:r>
          </a:p>
        </p:txBody>
      </p:sp>
    </p:spTree>
  </p:cSld>
  <p:clrMapOvr>
    <a:masterClrMapping/>
  </p:clrMapOvr>
</p:sld>
</file>

<file path=ppt/slides/slide10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pil un lebn (BY02183A)]]></a:t>
            </a:r>
          </a:p>
        </p:txBody>
      </p:sp>
    </p:spTree>
  </p:cSld>
  <p:clrMapOvr>
    <a:masterClrMapping/>
  </p:clrMapOvr>
</p:sld>
</file>

<file path=ppt/slides/slide10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pinoza un bergson (BY02651A)]]></a:t>
            </a:r>
          </a:p>
        </p:txBody>
      </p:sp>
    </p:spTree>
  </p:cSld>
  <p:clrMapOvr>
    <a:masterClrMapping/>
  </p:clrMapOvr>
</p:sld>
</file>

<file path=ppt/slides/slide10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rayber in kamf far sholem (BY04060A)]]></a:t>
            </a:r>
          </a:p>
        </p:txBody>
      </p:sp>
    </p:spTree>
  </p:cSld>
  <p:clrMapOvr>
    <a:masterClrMapping/>
  </p:clrMapOvr>
</p:sld>
</file>

<file path=ppt/slides/slide10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rayber un bikher (BY02878A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ym opgrunt (BY00322B)]]></a:t>
            </a:r>
          </a:p>
        </p:txBody>
      </p:sp>
    </p:spTree>
  </p:cSld>
  <p:clrMapOvr>
    <a:masterClrMapping/>
  </p:clrMapOvr>
</p:sld>
</file>

<file path=ppt/slides/slide10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riften (BY02960A)]]></a:t>
            </a:r>
          </a:p>
        </p:txBody>
      </p:sp>
    </p:spTree>
  </p:cSld>
  <p:clrMapOvr>
    <a:masterClrMapping/>
  </p:clrMapOvr>
</p:sld>
</file>

<file path=ppt/slides/slide10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riften (BY03492A)]]></a:t>
            </a:r>
          </a:p>
        </p:txBody>
      </p:sp>
    </p:spTree>
  </p:cSld>
  <p:clrMapOvr>
    <a:masterClrMapping/>
  </p:clrMapOvr>
</p:sld>
</file>

<file path=ppt/slides/slide10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riften (BY03690B)]]></a:t>
            </a:r>
          </a:p>
        </p:txBody>
      </p:sp>
    </p:spTree>
  </p:cSld>
  <p:clrMapOvr>
    <a:masterClrMapping/>
  </p:clrMapOvr>
</p:sld>
</file>

<file path=ppt/slides/slide10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riften (1-ter band) (BY01834A)]]></a:t>
            </a:r>
          </a:p>
        </p:txBody>
      </p:sp>
    </p:spTree>
  </p:cSld>
  <p:clrMapOvr>
    <a:masterClrMapping/>
  </p:clrMapOvr>
</p:sld>
</file>

<file path=ppt/slides/slide10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riften (1-tes bukh) (BY03368A)]]></a:t>
            </a:r>
          </a:p>
        </p:txBody>
      </p:sp>
    </p:spTree>
  </p:cSld>
  <p:clrMapOvr>
    <a:masterClrMapping/>
  </p:clrMapOvr>
</p:sld>
</file>

<file path=ppt/slides/slide10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riften (4-ter band) (BY01833A)]]></a:t>
            </a:r>
          </a:p>
        </p:txBody>
      </p:sp>
    </p:spTree>
  </p:cSld>
  <p:clrMapOvr>
    <a:masterClrMapping/>
  </p:clrMapOvr>
</p:sld>
</file>

<file path=ppt/slides/slide10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riften (band III) (BY03307B)]]></a:t>
            </a:r>
          </a:p>
        </p:txBody>
      </p:sp>
    </p:spTree>
  </p:cSld>
  <p:clrMapOvr>
    <a:masterClrMapping/>
  </p:clrMapOvr>
</p:sld>
</file>

<file path=ppt/slides/slide10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riften (driter band) (BY03808A)]]></a:t>
            </a:r>
          </a:p>
        </p:txBody>
      </p:sp>
    </p:spTree>
  </p:cSld>
  <p:clrMapOvr>
    <a:masterClrMapping/>
  </p:clrMapOvr>
</p:sld>
</file>

<file path=ppt/slides/slide10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riften fun Avrohom Reyzen (band I) (BY03805A)]]></a:t>
            </a:r>
          </a:p>
        </p:txBody>
      </p:sp>
    </p:spTree>
  </p:cSld>
  <p:clrMapOvr>
    <a:masterClrMapping/>
  </p:clrMapOvr>
</p:sld>
</file>

<file path=ppt/slides/slide10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riften fun Avrohom Reyzen (band I) (BY03806A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ynakht
Der vald roysht (BY03503A)]]></a:t>
            </a:r>
          </a:p>
        </p:txBody>
      </p:sp>
    </p:spTree>
  </p:cSld>
  <p:clrMapOvr>
    <a:masterClrMapping/>
  </p:clrMapOvr>
</p:sld>
</file>

<file path=ppt/slides/slide10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riften (tsvayter band) (BY03807A)]]></a:t>
            </a:r>
          </a:p>
        </p:txBody>
      </p:sp>
    </p:spTree>
  </p:cSld>
  <p:clrMapOvr>
    <a:masterClrMapping/>
  </p:clrMapOvr>
</p:sld>
</file>

<file path=ppt/slides/slide10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riften (tsvayter band) (BY03809B)]]></a:t>
            </a:r>
          </a:p>
        </p:txBody>
      </p:sp>
    </p:spTree>
  </p:cSld>
  <p:clrMapOvr>
    <a:masterClrMapping/>
  </p:clrMapOvr>
</p:sld>
</file>

<file path=ppt/slides/slide10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riftn (BY00824B)]]></a:t>
            </a:r>
          </a:p>
        </p:txBody>
      </p:sp>
    </p:spTree>
  </p:cSld>
  <p:clrMapOvr>
    <a:masterClrMapping/>
  </p:clrMapOvr>
</p:sld>
</file>

<file path=ppt/slides/slide10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tadlonim (BY03342B)]]></a:t>
            </a:r>
          </a:p>
        </p:txBody>
      </p:sp>
    </p:spTree>
  </p:cSld>
  <p:clrMapOvr>
    <a:masterClrMapping/>
  </p:clrMapOvr>
</p:sld>
</file>

<file path=ppt/slides/slide10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tegn-vegn (BY02871A)]]></a:t>
            </a:r>
          </a:p>
        </p:txBody>
      </p:sp>
    </p:spTree>
  </p:cSld>
  <p:clrMapOvr>
    <a:masterClrMapping/>
  </p:clrMapOvr>
</p:sld>
</file>

<file path=ppt/slides/slide10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vartse feld (BY01238A)]]></a:t>
            </a:r>
          </a:p>
        </p:txBody>
      </p:sp>
    </p:spTree>
  </p:cSld>
  <p:clrMapOvr>
    <a:masterClrMapping/>
  </p:clrMapOvr>
</p:sld>
</file>

<file path=ppt/slides/slide10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varts-royt (BY00171A)]]></a:t>
            </a:r>
          </a:p>
        </p:txBody>
      </p:sp>
    </p:spTree>
  </p:cSld>
  <p:clrMapOvr>
    <a:masterClrMapping/>
  </p:clrMapOvr>
</p:sld>
</file>

<file path=ppt/slides/slide10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varts un vays (BY03216A)]]></a:t>
            </a:r>
          </a:p>
        </p:txBody>
      </p:sp>
    </p:spTree>
  </p:cSld>
  <p:clrMapOvr>
    <a:masterClrMapping/>
  </p:clrMapOvr>
</p:sld>
</file>

<file path=ppt/slides/slide10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varts un vays (BY03217A)]]></a:t>
            </a:r>
          </a:p>
        </p:txBody>
      </p:sp>
    </p:spTree>
  </p:cSld>
  <p:clrMapOvr>
    <a:masterClrMapping/>
  </p:clrMapOvr>
</p:sld>
</file>

<file path=ppt/slides/slide10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43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ylock et Jessica (12816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dziecie mieszkac w szalasach przez siedem dni (III Mojz. 23,42) (BI01656)]]></a:t>
            </a:r>
          </a:p>
        </p:txBody>
      </p:sp>
    </p:spTree>
  </p:cSld>
  <p:clrMapOvr>
    <a:masterClrMapping/>
  </p:clrMapOvr>
</p:sld>
</file>

<file path=ppt/slides/slide10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mon Mondzain (BI04969)]]></a:t>
            </a:r>
          </a:p>
        </p:txBody>
      </p:sp>
    </p:spTree>
  </p:cSld>
  <p:clrMapOvr>
    <a:masterClrMapping/>
  </p:clrMapOvr>
</p:sld>
</file>

<file path=ppt/slides/slide10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MON MONDZAIN (BI08583)]]></a:t>
            </a:r>
          </a:p>
        </p:txBody>
      </p:sp>
    </p:spTree>
  </p:cSld>
  <p:clrMapOvr>
    <a:masterClrMapping/>
  </p:clrMapOvr>
</p:sld>
</file>

<file path=ppt/slides/slide10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952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lownik (BI11932)]]></a:t>
            </a:r>
          </a:p>
        </p:txBody>
      </p:sp>
    </p:spTree>
  </p:cSld>
  <p:clrMapOvr>
    <a:masterClrMapping/>
  </p:clrMapOvr>
</p:sld>
</file>

<file path=ppt/slides/slide10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lownik francusko-polski i posko-francuski (BI11903)]]></a:t>
            </a:r>
          </a:p>
        </p:txBody>
      </p:sp>
    </p:spTree>
  </p:cSld>
  <p:clrMapOvr>
    <a:masterClrMapping/>
  </p:clrMapOvr>
</p:sld>
</file>

<file path=ppt/slides/slide10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re Shayndel (BY02129A)]]></a:t>
            </a:r>
          </a:p>
        </p:txBody>
      </p:sp>
    </p:spTree>
  </p:cSld>
  <p:clrMapOvr>
    <a:masterClrMapping/>
  </p:clrMapOvr>
</p:sld>
</file>

<file path=ppt/slides/slide10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tsiale role fun khemie (BY00147A)]]></a:t>
            </a:r>
          </a:p>
        </p:txBody>
      </p:sp>
    </p:spTree>
  </p:cSld>
  <p:clrMapOvr>
    <a:masterClrMapping/>
  </p:clrMapOvr>
</p:sld>
</file>

<file path=ppt/slides/slide10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tsiale role fun khemie (BY00153A)]]></a:t>
            </a:r>
          </a:p>
        </p:txBody>
      </p:sp>
    </p:spTree>
  </p:cSld>
  <p:clrMapOvr>
    <a:masterClrMapping/>
  </p:clrMapOvr>
</p:sld>
</file>

<file path=ppt/slides/slide10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tsialistishe etiudn un poliltishe skitsn (BY02502A)]]></a:t>
            </a:r>
          </a:p>
        </p:txBody>
      </p:sp>
    </p:spTree>
  </p:cSld>
  <p:clrMapOvr>
    <a:masterClrMapping/>
  </p:clrMapOvr>
</p:sld>
</file>

<file path=ppt/slides/slide10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tsiologishe etiudn un politishe skitsn (BY02563A)]]></a:t>
            </a:r>
          </a:p>
        </p:txBody>
      </p:sp>
    </p:spTree>
  </p:cSld>
  <p:clrMapOvr>
    <a:masterClrMapping/>
  </p:clrMapOvr>
</p:sld>
</file>

<file path=ppt/slides/slide10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tsiologishe etiudn un politishe skitsn (BY02564B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ethoven (BY03744A)]]></a:t>
            </a:r>
          </a:p>
        </p:txBody>
      </p:sp>
    </p:spTree>
  </p:cSld>
  <p:clrMapOvr>
    <a:masterClrMapping/>
  </p:clrMapOvr>
</p:sld>
</file>

<file path=ppt/slides/slide10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vietishe dramaturgie (BY01819A)]]></a:t>
            </a:r>
          </a:p>
        </p:txBody>
      </p:sp>
    </p:spTree>
  </p:cSld>
  <p:clrMapOvr>
    <a:masterClrMapping/>
  </p:clrMapOvr>
</p:sld>
</file>

<file path=ppt/slides/slide10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ydes (BY02922B)]]></a:t>
            </a:r>
          </a:p>
        </p:txBody>
      </p:sp>
    </p:spTree>
  </p:cSld>
  <p:clrMapOvr>
    <a:masterClrMapping/>
  </p:clrMapOvr>
</p:sld>
</file>

<file path=ppt/slides/slide10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ydes (ershter tayl) (BY04004B)]]></a:t>
            </a:r>
          </a:p>
        </p:txBody>
      </p:sp>
    </p:spTree>
  </p:cSld>
  <p:clrMapOvr>
    <a:masterClrMapping/>
  </p:clrMapOvr>
</p:sld>
</file>

<file path=ppt/slides/slide10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etsiele un algemayne relativitets-teorie (BY00917A)]]></a:t>
            </a:r>
          </a:p>
        </p:txBody>
      </p:sp>
    </p:spTree>
  </p:cSld>
  <p:clrMapOvr>
    <a:masterClrMapping/>
  </p:clrMapOvr>
</p:sld>
</file>

<file path=ppt/slides/slide10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noza un zayn svive (BY03980A)]]></a:t>
            </a:r>
          </a:p>
        </p:txBody>
      </p:sp>
    </p:spTree>
  </p:cSld>
  <p:clrMapOvr>
    <a:masterClrMapping/>
  </p:clrMapOvr>
</p:sld>
</file>

<file path=ppt/slides/slide10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m (BY02431A)]]></a:t>
            </a:r>
          </a:p>
        </p:txBody>
      </p:sp>
    </p:spTree>
  </p:cSld>
  <p:clrMapOvr>
    <a:masterClrMapping/>
  </p:clrMapOvr>
</p:sld>
</file>

<file path=ppt/slides/slide10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a Boznica Kazimierska (BI02409)]]></a:t>
            </a:r>
          </a:p>
        </p:txBody>
      </p:sp>
    </p:spTree>
  </p:cSld>
  <p:clrMapOvr>
    <a:masterClrMapping/>
  </p:clrMapOvr>
</p:sld>
</file>

<file path=ppt/slides/slide10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y Zydowski Cmentarz w Krakowie (BI01636)]]></a:t>
            </a:r>
          </a:p>
        </p:txBody>
      </p:sp>
    </p:spTree>
  </p:cSld>
  <p:clrMapOvr>
    <a:masterClrMapping/>
  </p:clrMapOvr>
</p:sld>
</file>

<file path=ppt/slides/slide10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ies from Oswiecim (BI09085)]]></a:t>
            </a:r>
          </a:p>
        </p:txBody>
      </p:sp>
    </p:spTree>
  </p:cSld>
  <p:clrMapOvr>
    <a:masterClrMapping/>
  </p:clrMapOvr>
</p:sld>
</file>

<file path=ppt/slides/slide10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unes (BY02882A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- Luft balon
2- A megile tsu yudishe tsures (BY02548A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ethoven (BY03745B)]]></a:t>
            </a:r>
          </a:p>
        </p:txBody>
      </p:sp>
    </p:spTree>
  </p:cSld>
  <p:clrMapOvr>
    <a:masterClrMapping/>
  </p:clrMapOvr>
</p:sld>
</file>

<file path=ppt/slides/slide1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ymbole I Obrazy (BI02560)]]></a:t>
            </a:r>
          </a:p>
        </p:txBody>
      </p:sp>
    </p:spTree>
  </p:cSld>
  <p:clrMapOvr>
    <a:masterClrMapping/>
  </p:clrMapOvr>
</p:sld>
</file>

<file path=ppt/slides/slide1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ymbolika plaskorzezb na cmentarzach zydowskich w Polsce (BI01651)]]></a:t>
            </a:r>
          </a:p>
        </p:txBody>
      </p:sp>
    </p:spTree>
  </p:cSld>
  <p:clrMapOvr>
    <a:masterClrMapping/>
  </p:clrMapOvr>
</p:sld>
</file>

<file path=ppt/slides/slide1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ynagogues and Jewish Communities in The Bialystok Region (BI01479)]]></a:t>
            </a:r>
          </a:p>
        </p:txBody>
      </p:sp>
    </p:spTree>
  </p:cSld>
  <p:clrMapOvr>
    <a:masterClrMapping/>
  </p:clrMapOvr>
</p:sld>
</file>

<file path=ppt/slides/slide1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38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zajna 70 lat (BI05152)]]></a:t>
            </a:r>
          </a:p>
        </p:txBody>
      </p:sp>
    </p:spTree>
  </p:cSld>
  <p:clrMapOvr>
    <a:masterClrMapping/>
  </p:clrMapOvr>
</p:sld>
</file>

<file path=ppt/slides/slide1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zkice z dziejow gminy Zydowskiej oraz cmentarza w Lodzi (BI01631)]]></a:t>
            </a:r>
          </a:p>
        </p:txBody>
      </p:sp>
    </p:spTree>
  </p:cSld>
  <p:clrMapOvr>
    <a:masterClrMapping/>
  </p:clrMapOvr>
</p:sld>
</file>

<file path=ppt/slides/slide1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is (BY03183A)]]></a:t>
            </a:r>
          </a:p>
        </p:txBody>
      </p:sp>
    </p:spTree>
  </p:cSld>
  <p:clrMapOvr>
    <a:masterClrMapping/>
  </p:clrMapOvr>
</p:sld>
</file>

<file path=ppt/slides/slide1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ms Reise durch die jüdische Märchenwelt (BI11979)]]></a:t>
            </a:r>
          </a:p>
        </p:txBody>
      </p:sp>
    </p:spTree>
  </p:cSld>
  <p:clrMapOvr>
    <a:masterClrMapping/>
  </p:clrMapOvr>
</p:sld>
</file>

<file path=ppt/slides/slide1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akh visnshaft (BY03547B)]]></a:t>
            </a:r>
          </a:p>
        </p:txBody>
      </p:sp>
    </p:spTree>
  </p:cSld>
  <p:clrMapOvr>
    <a:masterClrMapping/>
  </p:clrMapOvr>
</p:sld>
</file>

<file path=ppt/slides/slide1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kred (BY01160A)]]></a:t>
            </a:r>
          </a:p>
        </p:txBody>
      </p:sp>
    </p:spTree>
  </p:cSld>
  <p:clrMapOvr>
    <a:masterClrMapping/>
  </p:clrMapOvr>
</p:sld>
</file>

<file path=ppt/slides/slide1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ïs (BY02943B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rgeret in pariz (BY03177A)]]></a:t>
            </a:r>
          </a:p>
        </p:txBody>
      </p:sp>
    </p:spTree>
  </p:cSld>
  <p:clrMapOvr>
    <a:masterClrMapping/>
  </p:clrMapOvr>
</p:sld>
</file>

<file path=ppt/slides/slide1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shkent (BY02713A)]]></a:t>
            </a:r>
          </a:p>
        </p:txBody>
      </p:sp>
    </p:spTree>
  </p:cSld>
  <p:clrMapOvr>
    <a:masterClrMapping/>
  </p:clrMapOvr>
</p:sld>
</file>

<file path=ppt/slides/slide1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ter un drame (ershter band) (BY01498B)]]></a:t>
            </a:r>
          </a:p>
        </p:txBody>
      </p:sp>
    </p:spTree>
  </p:cSld>
  <p:clrMapOvr>
    <a:masterClrMapping/>
  </p:clrMapOvr>
</p:sld>
</file>

<file path=ppt/slides/slide1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ter un drame (ershter band) (BY01499A)]]></a:t>
            </a:r>
          </a:p>
        </p:txBody>
      </p:sp>
    </p:spTree>
  </p:cSld>
  <p:clrMapOvr>
    <a:masterClrMapping/>
  </p:clrMapOvr>
</p:sld>
</file>

<file path=ppt/slides/slide1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ter un drame (in tsvay bend) (BY01496A)]]></a:t>
            </a:r>
          </a:p>
        </p:txBody>
      </p:sp>
    </p:spTree>
  </p:cSld>
  <p:clrMapOvr>
    <a:masterClrMapping/>
  </p:clrMapOvr>
</p:sld>
</file>

<file path=ppt/slides/slide1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tralya (BY01934B)]]></a:t>
            </a:r>
          </a:p>
        </p:txBody>
      </p:sp>
    </p:spTree>
  </p:cSld>
  <p:clrMapOvr>
    <a:masterClrMapping/>
  </p:clrMapOvr>
</p:sld>
</file>

<file path=ppt/slides/slide1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0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tr Zydowski W Polsce do 1939 (BI05339)]]></a:t>
            </a:r>
          </a:p>
        </p:txBody>
      </p:sp>
    </p:spTree>
  </p:cSld>
  <p:clrMapOvr>
    <a:masterClrMapping/>
  </p:clrMapOvr>
</p:sld>
</file>

<file path=ppt/slides/slide1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orie fun historishn materializm (ershter tayl) (BY02303A)]]></a:t>
            </a:r>
          </a:p>
        </p:txBody>
      </p:sp>
    </p:spTree>
  </p:cSld>
  <p:clrMapOvr>
    <a:masterClrMapping/>
  </p:clrMapOvr>
</p:sld>
</file>

<file path=ppt/slides/slide1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orye fun historishn materializm (BY00526A)]]></a:t>
            </a:r>
          </a:p>
        </p:txBody>
      </p:sp>
    </p:spTree>
  </p:cSld>
  <p:clrMapOvr>
    <a:masterClrMapping/>
  </p:clrMapOvr>
</p:sld>
</file>

<file path=ppt/slides/slide1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orye fun historishn materializm (ershter band) (BY00543A)]]></a:t>
            </a:r>
          </a:p>
        </p:txBody>
      </p:sp>
    </p:spTree>
  </p:cSld>
  <p:clrMapOvr>
    <a:masterClrMapping/>
  </p:clrMapOvr>
</p:sld>
</file>

<file path=ppt/slides/slide1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orye fun historishn materializm (Tayl IV-V) (BY00542A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rl Prager in land fun raynkayt (BY00024A)]]></a:t>
            </a:r>
          </a:p>
        </p:txBody>
      </p:sp>
    </p:spTree>
  </p:cSld>
  <p:clrMapOvr>
    <a:masterClrMapping/>
  </p:clrMapOvr>
</p:sld>
</file>

<file path=ppt/slides/slide1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orye fun historishn materializm (tsvayter band) (BY00544A)]]></a:t>
            </a:r>
          </a:p>
        </p:txBody>
      </p:sp>
    </p:spTree>
  </p:cSld>
  <p:clrMapOvr>
    <a:masterClrMapping/>
  </p:clrMapOvr>
</p:sld>
</file>

<file path=ppt/slides/slide1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Amsterdam of Polish Jews (BI08999)]]></a:t>
            </a:r>
          </a:p>
        </p:txBody>
      </p:sp>
    </p:spTree>
  </p:cSld>
  <p:clrMapOvr>
    <a:masterClrMapping/>
  </p:clrMapOvr>
</p:sld>
</file>

<file path=ppt/slides/slide1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fate of the Lubomirski Dürers (BI03195)]]></a:t>
            </a:r>
          </a:p>
        </p:txBody>
      </p:sp>
    </p:spTree>
  </p:cSld>
  <p:clrMapOvr>
    <a:masterClrMapping/>
  </p:clrMapOvr>
</p:sld>
</file>

<file path=ppt/slides/slide1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Jewish Cemetery in Lodz (BI01634)]]></a:t>
            </a:r>
          </a:p>
        </p:txBody>
      </p:sp>
    </p:spTree>
  </p:cSld>
  <p:clrMapOvr>
    <a:masterClrMapping/>
  </p:clrMapOvr>
</p:sld>
</file>

<file path=ppt/slides/slide1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Jewish Cemetery Tomaszow-Mazowiecki : Zydowski Cmentarz (BI01617)]]></a:t>
            </a:r>
          </a:p>
        </p:txBody>
      </p:sp>
    </p:spTree>
  </p:cSld>
  <p:clrMapOvr>
    <a:masterClrMapping/>
  </p:clrMapOvr>
</p:sld>
</file>

<file path=ppt/slides/slide1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Jewish Historical Institute in Poland (AR00222)]]></a:t>
            </a:r>
          </a:p>
        </p:txBody>
      </p:sp>
    </p:spTree>
  </p:cSld>
  <p:clrMapOvr>
    <a:masterClrMapping/>
  </p:clrMapOvr>
</p:sld>
</file>

<file path=ppt/slides/slide1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Jews of Poznan (BI09100)]]></a:t>
            </a:r>
          </a:p>
        </p:txBody>
      </p:sp>
    </p:spTree>
  </p:cSld>
  <p:clrMapOvr>
    <a:masterClrMapping/>
  </p:clrMapOvr>
</p:sld>
</file>

<file path=ppt/slides/slide1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Museum of the Jewish Historical Institute (BI02378)]]></a:t>
            </a:r>
          </a:p>
        </p:txBody>
      </p:sp>
    </p:spTree>
  </p:cSld>
  <p:clrMapOvr>
    <a:masterClrMapping/>
  </p:clrMapOvr>
</p:sld>
</file>

<file path=ppt/slides/slide1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Old Jewish Cemetery in Lublin (BI01626)]]></a:t>
            </a:r>
          </a:p>
        </p:txBody>
      </p:sp>
    </p:spTree>
  </p:cSld>
  <p:clrMapOvr>
    <a:masterClrMapping/>
  </p:clrMapOvr>
</p:sld>
</file>

<file path=ppt/slides/slide1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24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open-ended past (BI03046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r mayzels (BY03606A)]]></a:t>
            </a:r>
          </a:p>
        </p:txBody>
      </p:sp>
    </p:spTree>
  </p:cSld>
  <p:clrMapOvr>
    <a:masterClrMapping/>
  </p:clrMapOvr>
</p:sld>
</file>

<file path=ppt/slides/slide1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power of persuasion (BI05398)]]></a:t>
            </a:r>
          </a:p>
        </p:txBody>
      </p:sp>
    </p:spTree>
  </p:cSld>
  <p:clrMapOvr>
    <a:masterClrMapping/>
  </p:clrMapOvr>
</p:sld>
</file>

<file path=ppt/slides/slide1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Ringelblum Archive (BI08648)]]></a:t>
            </a:r>
          </a:p>
        </p:txBody>
      </p:sp>
    </p:spTree>
  </p:cSld>
  <p:clrMapOvr>
    <a:masterClrMapping/>
  </p:clrMapOvr>
</p:sld>
</file>

<file path=ppt/slides/slide1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Warsaw ghetto (BI06116)]]></a:t>
            </a:r>
          </a:p>
        </p:txBody>
      </p:sp>
    </p:spTree>
  </p:cSld>
  <p:clrMapOvr>
    <a:masterClrMapping/>
  </p:clrMapOvr>
</p:sld>
</file>

<file path=ppt/slides/slide1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ose who helped (BI03344)]]></a:t>
            </a:r>
          </a:p>
        </p:txBody>
      </p:sp>
    </p:spTree>
  </p:cSld>
  <p:clrMapOvr>
    <a:masterClrMapping/>
  </p:clrMapOvr>
</p:sld>
</file>

<file path=ppt/slides/slide1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ose who helped (BI03345)]]></a:t>
            </a:r>
          </a:p>
        </p:txBody>
      </p:sp>
    </p:spTree>
  </p:cSld>
  <p:clrMapOvr>
    <a:masterClrMapping/>
  </p:clrMapOvr>
</p:sld>
</file>

<file path=ppt/slides/slide1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ren - fenster (BY03438A)]]></a:t>
            </a:r>
          </a:p>
        </p:txBody>
      </p:sp>
    </p:spTree>
  </p:cSld>
  <p:clrMapOvr>
    <a:masterClrMapping/>
  </p:clrMapOvr>
</p:sld>
</file>

<file path=ppt/slides/slide1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lstoy (BY03819B)]]></a:t>
            </a:r>
          </a:p>
        </p:txBody>
      </p:sp>
    </p:spTree>
  </p:cSld>
  <p:clrMapOvr>
    <a:masterClrMapping/>
  </p:clrMapOvr>
</p:sld>
</file>

<file path=ppt/slides/slide1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19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mbe de Samuel Eliasberg (00490)]]></a:t>
            </a:r>
          </a:p>
        </p:txBody>
      </p:sp>
    </p:spTree>
  </p:cSld>
  <p:clrMapOvr>
    <a:masterClrMapping/>
  </p:clrMapOvr>
</p:sld>
</file>

<file path=ppt/slides/slide1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yt-urtayl (BY00356A)]]></a:t>
            </a:r>
          </a:p>
        </p:txBody>
      </p:sp>
    </p:spTree>
  </p:cSld>
  <p:clrMapOvr>
    <a:masterClrMapping/>
  </p:clrMapOvr>
</p:sld>
</file>

<file path=ppt/slides/slide1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yt-urtayl (BY00359A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rnshtayn's nayer yudisher folks-brifenshteler (BY00744A)]]></a:t>
            </a:r>
          </a:p>
        </p:txBody>
      </p:sp>
    </p:spTree>
  </p:cSld>
  <p:clrMapOvr>
    <a:masterClrMapping/>
  </p:clrMapOvr>
</p:sld>
</file>

<file path=ppt/slides/slide1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asures of the Galician Jewish Heritage
Skarby dziedzictwa galicyjskich zydow (BI03925)]]></a:t>
            </a:r>
          </a:p>
        </p:txBody>
      </p:sp>
    </p:spTree>
  </p:cSld>
  <p:clrMapOvr>
    <a:masterClrMapping/>
  </p:clrMapOvr>
</p:sld>
</file>

<file path=ppt/slides/slide1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ytl (di geshikhte fun a shtetl) (BY02926B)]]></a:t>
            </a:r>
          </a:p>
        </p:txBody>
      </p:sp>
    </p:spTree>
  </p:cSld>
  <p:clrMapOvr>
    <a:masterClrMapping/>
  </p:clrMapOvr>
</p:sld>
</file>

<file path=ppt/slides/slide1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oymland (BY03584B)]]></a:t>
            </a:r>
          </a:p>
        </p:txBody>
      </p:sp>
    </p:spTree>
  </p:cSld>
  <p:clrMapOvr>
    <a:masterClrMapping/>
  </p:clrMapOvr>
</p:sld>
</file>

<file path=ppt/slides/slide1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sigayner (BY03138A)]]></a:t>
            </a:r>
          </a:p>
        </p:txBody>
      </p:sp>
    </p:spTree>
  </p:cSld>
  <p:clrMapOvr>
    <a:masterClrMapping/>
  </p:clrMapOvr>
</p:sld>
</file>

<file path=ppt/slides/slide1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su a nay lebn (BY02972A)]]></a:t>
            </a:r>
          </a:p>
        </p:txBody>
      </p:sp>
    </p:spTree>
  </p:cSld>
  <p:clrMapOvr>
    <a:masterClrMapping/>
  </p:clrMapOvr>
</p:sld>
</file>

<file path=ppt/slides/slide1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su mayn nayer haym (BY02908A)]]></a:t>
            </a:r>
          </a:p>
        </p:txBody>
      </p:sp>
    </p:spTree>
  </p:cSld>
  <p:clrMapOvr>
    <a:masterClrMapping/>
  </p:clrMapOvr>
</p:sld>
</file>

<file path=ppt/slides/slide1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sum bayshpil pleve (BY01677A)]]></a:t>
            </a:r>
          </a:p>
        </p:txBody>
      </p:sp>
    </p:spTree>
  </p:cSld>
  <p:clrMapOvr>
    <a:masterClrMapping/>
  </p:clrMapOvr>
</p:sld>
</file>

<file path=ppt/slides/slide1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svay veltn (BY00347A)]]></a:t>
            </a:r>
          </a:p>
        </p:txBody>
      </p:sp>
    </p:spTree>
  </p:cSld>
  <p:clrMapOvr>
    <a:masterClrMapping/>
  </p:clrMapOvr>
</p:sld>
</file>

<file path=ppt/slides/slide1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svay veltn (BY00374A)]]></a:t>
            </a:r>
          </a:p>
        </p:txBody>
      </p:sp>
    </p:spTree>
  </p:cSld>
  <p:clrMapOvr>
    <a:masterClrMapping/>
  </p:clrMapOvr>
</p:sld>
</file>

<file path=ppt/slides/slide1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svishn falendike vent (BY00454A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blishe gezangen (finf bikher) (BY03490B)]]></a:t>
            </a:r>
          </a:p>
        </p:txBody>
      </p:sp>
    </p:spTree>
  </p:cSld>
  <p:clrMapOvr>
    <a:masterClrMapping/>
  </p:clrMapOvr>
</p:sld>
</file>

<file path=ppt/slides/slide1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svishn fremde mentshn (BY00903A)]]></a:t>
            </a:r>
          </a:p>
        </p:txBody>
      </p:sp>
    </p:spTree>
  </p:cSld>
  <p:clrMapOvr>
    <a:masterClrMapping/>
  </p:clrMapOvr>
</p:sld>
</file>

<file path=ppt/slides/slide1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kraine vaynt (BY03993A)]]></a:t>
            </a:r>
          </a:p>
        </p:txBody>
      </p:sp>
    </p:spTree>
  </p:cSld>
  <p:clrMapOvr>
    <a:masterClrMapping/>
  </p:clrMapOvr>
</p:sld>
</file>

<file path=ppt/slides/slide1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mgekumene yidishe kinstler (2 bend) (BY02883A)]]></a:t>
            </a:r>
          </a:p>
        </p:txBody>
      </p:sp>
    </p:spTree>
  </p:cSld>
  <p:clrMapOvr>
    <a:masterClrMapping/>
  </p:clrMapOvr>
</p:sld>
</file>

<file path=ppt/slides/slide1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dzer rekhnbukh (BY02580B)]]></a:t>
            </a:r>
          </a:p>
        </p:txBody>
      </p:sp>
    </p:spTree>
  </p:cSld>
  <p:clrMapOvr>
    <a:masterClrMapping/>
  </p:clrMapOvr>
</p:sld>
</file>

<file path=ppt/slides/slide1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dzer Sholem-Aleykhem (BY02527A)]]></a:t>
            </a:r>
          </a:p>
        </p:txBody>
      </p:sp>
    </p:spTree>
  </p:cSld>
  <p:clrMapOvr>
    <a:masterClrMapping/>
  </p:clrMapOvr>
</p:sld>
</file>

<file path=ppt/slides/slide1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ter der brik (BY03112A)]]></a:t>
            </a:r>
          </a:p>
        </p:txBody>
      </p:sp>
    </p:spTree>
  </p:cSld>
  <p:clrMapOvr>
    <a:masterClrMapping/>
  </p:clrMapOvr>
</p:sld>
</file>

<file path=ppt/slides/slide1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ter der brik (BY03123A)]]></a:t>
            </a:r>
          </a:p>
        </p:txBody>
      </p:sp>
    </p:spTree>
  </p:cSld>
  <p:clrMapOvr>
    <a:masterClrMapping/>
  </p:clrMapOvr>
</p:sld>
</file>

<file path=ppt/slides/slide1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ter der fon fun K.P.P. (BY00232B)]]></a:t>
            </a:r>
          </a:p>
        </p:txBody>
      </p:sp>
    </p:spTree>
  </p:cSld>
  <p:clrMapOvr>
    <a:masterClrMapping/>
  </p:clrMapOvr>
</p:sld>
</file>

<file path=ppt/slides/slide1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ter der zun (BY03153A)]]></a:t>
            </a:r>
          </a:p>
        </p:txBody>
      </p:sp>
    </p:spTree>
  </p:cSld>
  <p:clrMapOvr>
    <a:masterClrMapping/>
  </p:clrMapOvr>
</p:sld>
</file>

<file path=ppt/slides/slide1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ter der zun fun afrike (tsvay bend) (BY01584A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blishe un historishe dramen (BY00353A)]]></a:t>
            </a:r>
          </a:p>
        </p:txBody>
      </p:sp>
    </p:spTree>
  </p:cSld>
  <p:clrMapOvr>
    <a:masterClrMapping/>
  </p:clrMapOvr>
</p:sld>
</file>

<file path=ppt/slides/slide1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ter di fligel fun toyt (BY01611A)]]></a:t>
            </a:r>
          </a:p>
        </p:txBody>
      </p:sp>
    </p:spTree>
  </p:cSld>
  <p:clrMapOvr>
    <a:masterClrMapping/>
  </p:clrMapOvr>
</p:sld>
</file>

<file path=ppt/slides/slide1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iel Akosta (BY02309A)]]></a:t>
            </a:r>
          </a:p>
        </p:txBody>
      </p:sp>
    </p:spTree>
  </p:cSld>
  <p:clrMapOvr>
    <a:masterClrMapping/>
  </p:clrMapOvr>
</p:sld>
</file>

<file path=ppt/slides/slide1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oczysta Akademia (02230)]]></a:t>
            </a:r>
          </a:p>
        </p:txBody>
      </p:sp>
    </p:spTree>
  </p:cSld>
  <p:clrMapOvr>
    <a:masterClrMapping/>
  </p:clrMapOvr>
</p:sld>
</file>

<file path=ppt/slides/slide1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oddzony w Turku (BI04813)]]></a:t>
            </a:r>
          </a:p>
        </p:txBody>
      </p:sp>
    </p:spTree>
  </p:cSld>
  <p:clrMapOvr>
    <a:masterClrMapping/>
  </p:clrMapOvr>
</p:sld>
</file>

<file path=ppt/slides/slide1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mpir (2 bend) (BY02989A)]]></a:t>
            </a:r>
          </a:p>
        </p:txBody>
      </p:sp>
    </p:spTree>
  </p:cSld>
  <p:clrMapOvr>
    <a:masterClrMapping/>
  </p:clrMapOvr>
</p:sld>
</file>

<file path=ppt/slides/slide1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rshe (BY00376A)]]></a:t>
            </a:r>
          </a:p>
        </p:txBody>
      </p:sp>
    </p:spTree>
  </p:cSld>
  <p:clrMapOvr>
    <a:masterClrMapping/>
  </p:clrMapOvr>
</p:sld>
</file>

<file path=ppt/slides/slide1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rshe - dos vigele fun yidishn teater (BY01058A)]]></a:t>
            </a:r>
          </a:p>
        </p:txBody>
      </p:sp>
    </p:spTree>
  </p:cSld>
  <p:clrMapOvr>
    <a:masterClrMapping/>
  </p:clrMapOvr>
</p:sld>
</file>

<file path=ppt/slides/slide1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rshe - dos vigele fun yidishn teater (BY01816A)]]></a:t>
            </a:r>
          </a:p>
        </p:txBody>
      </p:sp>
    </p:spTree>
  </p:cSld>
  <p:clrMapOvr>
    <a:masterClrMapping/>
  </p:clrMapOvr>
</p:sld>
</file>

<file path=ppt/slides/slide1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rshever almanakh (BY00415A)]]></a:t>
            </a:r>
          </a:p>
        </p:txBody>
      </p:sp>
    </p:spTree>
  </p:cSld>
  <p:clrMapOvr>
    <a:masterClrMapping/>
  </p:clrMapOvr>
</p:sld>
</file>

<file path=ppt/slides/slide1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rshever purim-shpiler (BY01815A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ologishe tragedie fun der froy (BY02697A)]]></a:t>
            </a:r>
          </a:p>
        </p:txBody>
      </p:sp>
    </p:spTree>
  </p:cSld>
  <p:clrMapOvr>
    <a:masterClrMapping/>
  </p:clrMapOvr>
</p:sld>
</file>

<file path=ppt/slides/slide1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rsovie 1943: à ma mère (01870)]]></a:t>
            </a:r>
          </a:p>
        </p:txBody>
      </p:sp>
    </p:spTree>
  </p:cSld>
  <p:clrMapOvr>
    <a:masterClrMapping/>
  </p:clrMapOvr>
</p:sld>
</file>

<file path=ppt/slides/slide1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yb un man (BY03732B)]]></a:t>
            </a:r>
          </a:p>
        </p:txBody>
      </p:sp>
    </p:spTree>
  </p:cSld>
  <p:clrMapOvr>
    <a:masterClrMapping/>
  </p:clrMapOvr>
</p:sld>
</file>

<file path=ppt/slides/slide1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yse frimorgns (BY03563A)]]></a:t>
            </a:r>
          </a:p>
        </p:txBody>
      </p:sp>
    </p:spTree>
  </p:cSld>
  <p:clrMapOvr>
    <a:masterClrMapping/>
  </p:clrMapOvr>
</p:sld>
</file>

<file path=ppt/slides/slide1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yse nekht
Eybiker man (BY01142B)]]></a:t>
            </a:r>
          </a:p>
        </p:txBody>
      </p:sp>
    </p:spTree>
  </p:cSld>
  <p:clrMapOvr>
    <a:masterClrMapping/>
  </p:clrMapOvr>
</p:sld>
</file>

<file path=ppt/slides/slide1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yt fun moskve (BY00015A)]]></a:t>
            </a:r>
          </a:p>
        </p:txBody>
      </p:sp>
    </p:spTree>
  </p:cSld>
  <p:clrMapOvr>
    <a:masterClrMapping/>
  </p:clrMapOvr>
</p:sld>
</file>

<file path=ppt/slides/slide1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gn altyidishn roman un novele (BY02957B)]]></a:t>
            </a:r>
          </a:p>
        </p:txBody>
      </p:sp>
    </p:spTree>
  </p:cSld>
  <p:clrMapOvr>
    <a:masterClrMapping/>
  </p:clrMapOvr>
</p:sld>
</file>

<file path=ppt/slides/slide1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gn der seksueler frage (BY01782A)]]></a:t>
            </a:r>
          </a:p>
        </p:txBody>
      </p:sp>
    </p:spTree>
  </p:cSld>
  <p:clrMapOvr>
    <a:masterClrMapping/>
  </p:clrMapOvr>
</p:sld>
</file>

<file path=ppt/slides/slide1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gn klaynem elfant (BY03538A)]]></a:t>
            </a:r>
          </a:p>
        </p:txBody>
      </p:sp>
    </p:spTree>
  </p:cSld>
  <p:clrMapOvr>
    <a:masterClrMapping/>
  </p:clrMapOvr>
</p:sld>
</file>

<file path=ppt/slides/slide1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gn yidishe shrayber (BY02631A)]]></a:t>
            </a:r>
          </a:p>
        </p:txBody>
      </p:sp>
    </p:spTree>
  </p:cSld>
  <p:clrMapOvr>
    <a:masterClrMapping/>
  </p:clrMapOvr>
</p:sld>
</file>

<file path=ppt/slides/slide1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gvayzer far dramatishe krayzn (BY01883A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kenau (10612)]]></a:t>
            </a:r>
          </a:p>
        </p:txBody>
      </p:sp>
    </p:spTree>
  </p:cSld>
  <p:clrMapOvr>
    <a:masterClrMapping/>
  </p:clrMapOvr>
</p:sld>
</file>

<file path=ppt/slides/slide1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lt-geshikhte (BY00004A)]]></a:t>
            </a:r>
          </a:p>
        </p:txBody>
      </p:sp>
    </p:spTree>
  </p:cSld>
  <p:clrMapOvr>
    <a:masterClrMapping/>
  </p:clrMapOvr>
</p:sld>
</file>

<file path=ppt/slides/slide1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lt-geshikhte band VIII (ershter tayl) (BY02000B)]]></a:t>
            </a:r>
          </a:p>
        </p:txBody>
      </p:sp>
    </p:spTree>
  </p:cSld>
  <p:clrMapOvr>
    <a:masterClrMapping/>
  </p:clrMapOvr>
</p:sld>
</file>

<file path=ppt/slides/slide1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lt-geshikhte (firter tayl) (BY02996B)]]></a:t>
            </a:r>
          </a:p>
        </p:txBody>
      </p:sp>
    </p:spTree>
  </p:cSld>
  <p:clrMapOvr>
    <a:masterClrMapping/>
  </p:clrMapOvr>
</p:sld>
</file>

<file path=ppt/slides/slide1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 der friling kumt
Lider (BY00062A)]]></a:t>
            </a:r>
          </a:p>
        </p:txBody>
      </p:sp>
    </p:spTree>
  </p:cSld>
  <p:clrMapOvr>
    <a:masterClrMapping/>
  </p:clrMapOvr>
</p:sld>
</file>

<file path=ppt/slides/slide1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 ikh vel vider zayn klayn (BY03507A)]]></a:t>
            </a:r>
          </a:p>
        </p:txBody>
      </p:sp>
    </p:spTree>
  </p:cSld>
  <p:clrMapOvr>
    <a:masterClrMapping/>
  </p:clrMapOvr>
</p:sld>
</file>

<file path=ppt/slides/slide1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r iz shuldig inm velt-krig (BY03539A)]]></a:t>
            </a:r>
          </a:p>
        </p:txBody>
      </p:sp>
    </p:spTree>
  </p:cSld>
  <p:clrMapOvr>
    <a:masterClrMapping/>
  </p:clrMapOvr>
</p:sld>
</file>

<file path=ppt/slides/slide1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 alt iz di erd ? (BY02146A)]]></a:t>
            </a:r>
          </a:p>
        </p:txBody>
      </p:sp>
    </p:spTree>
  </p:cSld>
  <p:clrMapOvr>
    <a:masterClrMapping/>
  </p:clrMapOvr>
</p:sld>
</file>

<file path=ppt/slides/slide1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 azoy ikh hob gefunen livingston (BY02849A)]]></a:t>
            </a:r>
          </a:p>
        </p:txBody>
      </p:sp>
    </p:spTree>
  </p:cSld>
  <p:clrMapOvr>
    <a:masterClrMapping/>
  </p:clrMapOvr>
</p:sld>
</file>

<file path=ppt/slides/slide1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 azoy i!kh hob ibergelebt di daytshn (BY03907B)]]></a:t>
            </a:r>
          </a:p>
        </p:txBody>
      </p:sp>
    </p:spTree>
  </p:cSld>
  <p:clrMapOvr>
    <a:masterClrMapping/>
  </p:clrMapOvr>
</p:sld>
</file>

<file path=ppt/slides/slide1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azoy tsu dertsien kinder on kantshik (BY00509A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eter far geshikhte (BY00738B)]]></a:t>
            </a:r>
          </a:p>
        </p:txBody>
      </p:sp>
    </p:spTree>
  </p:cSld>
  <p:clrMapOvr>
    <a:masterClrMapping/>
  </p:clrMapOvr>
</p:sld>
</file>

<file path=ppt/slides/slide1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04662)]]></a:t>
            </a:r>
          </a:p>
        </p:txBody>
      </p:sp>
    </p:spTree>
  </p:cSld>
  <p:clrMapOvr>
    <a:masterClrMapping/>
  </p:clrMapOvr>
</p:sld>
</file>

<file path=ppt/slides/slide1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3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08992)]]></a:t>
            </a:r>
          </a:p>
        </p:txBody>
      </p:sp>
    </p:spTree>
  </p:cSld>
  <p:clrMapOvr>
    <a:masterClrMapping/>
  </p:clrMapOvr>
</p:sld>
</file>

<file path=ppt/slides/slide1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VIDE] (BY00097A)]]></a:t>
            </a:r>
          </a:p>
        </p:txBody>
      </p:sp>
    </p:spTree>
  </p:cSld>
  <p:clrMapOvr>
    <a:masterClrMapping/>
  </p:clrMapOvr>
</p:sld>
</file>

<file path=ppt/slides/slide1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derklangen un vidershprukhn (BY03501B)]]></a:t>
            </a:r>
          </a:p>
        </p:txBody>
      </p:sp>
    </p:spTree>
  </p:cSld>
  <p:clrMapOvr>
    <a:masterClrMapping/>
  </p:clrMapOvr>
</p:sld>
</file>

<file path=ppt/slides/slide1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ktor hugo (BY02412A)]]></a:t>
            </a:r>
          </a:p>
        </p:txBody>
      </p:sp>
    </p:spTree>
  </p:cSld>
  <p:clrMapOvr>
    <a:masterClrMapping/>
  </p:clrMapOvr>
</p:sld>
</file>

<file path=ppt/slides/slide1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ktoria (BY01407A1)]]></a:t>
            </a:r>
          </a:p>
        </p:txBody>
      </p:sp>
    </p:spTree>
  </p:cSld>
  <p:clrMapOvr>
    <a:masterClrMapping/>
  </p:clrMapOvr>
</p:sld>
</file>

<file path=ppt/slides/slide1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lyenke un maye (BY02397A)]]></a:t>
            </a:r>
          </a:p>
        </p:txBody>
      </p:sp>
    </p:spTree>
  </p:cSld>
  <p:clrMapOvr>
    <a:masterClrMapping/>
  </p:clrMapOvr>
</p:sld>
</file>

<file path=ppt/slides/slide1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sh-fingeril (BY00419)]]></a:t>
            </a:r>
          </a:p>
        </p:txBody>
      </p:sp>
    </p:spTree>
  </p:cSld>
  <p:clrMapOvr>
    <a:masterClrMapping/>
  </p:clrMapOvr>
</p:sld>
</file>

<file path=ppt/slides/slide1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sh-fingeril (2 bend) (BY02664A)]]></a:t>
            </a:r>
          </a:p>
        </p:txBody>
      </p:sp>
    </p:spTree>
  </p:cSld>
  <p:clrMapOvr>
    <a:masterClrMapping/>
  </p:clrMapOvr>
</p:sld>
</file>

<file path=ppt/slides/slide1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klikhkayt (BY01509A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- Mayses binyomin hashlishi
2- Der priziv (BY02663A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eter far geshikhte (BY00739A)]]></a:t>
            </a:r>
          </a:p>
        </p:txBody>
      </p:sp>
    </p:spTree>
  </p:cSld>
  <p:clrMapOvr>
    <a:masterClrMapping/>
  </p:clrMapOvr>
</p:sld>
</file>

<file path=ppt/slides/slide1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 shpet iz ?
Shmusn vegn tsayt (BY00067A)]]></a:t>
            </a:r>
          </a:p>
        </p:txBody>
      </p:sp>
    </p:spTree>
  </p:cSld>
  <p:clrMapOvr>
    <a:masterClrMapping/>
  </p:clrMapOvr>
</p:sld>
</file>

<file path=ppt/slides/slide1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vat, Lebn !... (BY03327A)]]></a:t>
            </a:r>
          </a:p>
        </p:txBody>
      </p:sp>
    </p:spTree>
  </p:cSld>
  <p:clrMapOvr>
    <a:masterClrMapping/>
  </p:clrMapOvr>
</p:sld>
</file>

<file path=ppt/slides/slide1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glenish (BY02438A)]]></a:t>
            </a:r>
          </a:p>
        </p:txBody>
      </p:sp>
    </p:spTree>
  </p:cSld>
  <p:clrMapOvr>
    <a:masterClrMapping/>
  </p:clrMapOvr>
</p:sld>
</file>

<file path=ppt/slides/slide1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s kumt for in daytshland ? (BY01646A)]]></a:t>
            </a:r>
          </a:p>
        </p:txBody>
      </p:sp>
    </p:spTree>
  </p:cSld>
  <p:clrMapOvr>
    <a:masterClrMapping/>
  </p:clrMapOvr>
</p:sld>
</file>

<file path=ppt/slides/slide1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u di oygn trogn (BY00418A)]]></a:t>
            </a:r>
          </a:p>
        </p:txBody>
      </p:sp>
    </p:spTree>
  </p:cSld>
  <p:clrMapOvr>
    <a:masterClrMapping/>
  </p:clrMapOvr>
</p:sld>
</file>

<file path=ppt/slides/slide1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u di oygn trogn (BY01489A)]]></a:t>
            </a:r>
          </a:p>
        </p:txBody>
      </p:sp>
    </p:spTree>
  </p:cSld>
  <p:clrMapOvr>
    <a:masterClrMapping/>
  </p:clrMapOvr>
</p:sld>
</file>

<file path=ppt/slides/slide1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rszawa Judaica (BI06613)]]></a:t>
            </a:r>
          </a:p>
        </p:txBody>
      </p:sp>
    </p:spTree>
  </p:cSld>
  <p:clrMapOvr>
    <a:masterClrMapping/>
  </p:clrMapOvr>
</p:sld>
</file>

<file path=ppt/slides/slide1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rszawa na fotografiach (BI08526)]]></a:t>
            </a:r>
          </a:p>
        </p:txBody>
      </p:sp>
    </p:spTree>
  </p:cSld>
  <p:clrMapOvr>
    <a:masterClrMapping/>
  </p:clrMapOvr>
</p:sld>
</file>

<file path=ppt/slides/slide1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rszawskie Getto (BI03441)]]></a:t>
            </a:r>
          </a:p>
        </p:txBody>
      </p:sp>
    </p:spTree>
  </p:cSld>
  <p:clrMapOvr>
    <a:masterClrMapping/>
  </p:clrMapOvr>
</p:sld>
</file>

<file path=ppt/slides/slide1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 Cieniu Skoczowskiej Synagogi (BI01565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eter far geshikhte (BY00740B)]]></a:t>
            </a:r>
          </a:p>
        </p:txBody>
      </p:sp>
    </p:spTree>
  </p:cSld>
  <p:clrMapOvr>
    <a:masterClrMapping/>
  </p:clrMapOvr>
</p:sld>
</file>

<file path=ppt/slides/slide1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eczor Chanukowy (02232)]]></a:t>
            </a:r>
          </a:p>
        </p:txBody>
      </p:sp>
    </p:spTree>
  </p:cSld>
  <p:clrMapOvr>
    <a:masterClrMapping/>
  </p:clrMapOvr>
</p:sld>
</file>

<file path=ppt/slides/slide1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roclawscy Zydzi 1850-1944 (BI01555)]]></a:t>
            </a:r>
          </a:p>
        </p:txBody>
      </p:sp>
    </p:spTree>
  </p:cSld>
  <p:clrMapOvr>
    <a:masterClrMapping/>
  </p:clrMapOvr>
</p:sld>
</file>

<file path=ppt/slides/slide1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 Stulecie Cmentarza Zydowskiego W Lodzi : 
1892-1992 (BI01670)]]></a:t>
            </a:r>
          </a:p>
        </p:txBody>
      </p:sp>
    </p:spTree>
  </p:cSld>
  <p:clrMapOvr>
    <a:masterClrMapping/>
  </p:clrMapOvr>
</p:sld>
</file>

<file path=ppt/slides/slide1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71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ystawa dziel artystow zydowskich 1918-1939 (BI04676)]]></a:t>
            </a:r>
          </a:p>
        </p:txBody>
      </p:sp>
    </p:spTree>
  </p:cSld>
  <p:clrMapOvr>
    <a:masterClrMapping/>
  </p:clrMapOvr>
</p:sld>
</file>

<file path=ppt/slides/slide1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Żydowski handlarz starzyzny (02224)]]></a:t>
            </a:r>
          </a:p>
        </p:txBody>
      </p:sp>
    </p:spTree>
  </p:cSld>
  <p:clrMapOvr>
    <a:masterClrMapping/>
  </p:clrMapOvr>
</p:sld>
</file>

<file path=ppt/slides/slide1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miohu (BY03332A)]]></a:t>
            </a:r>
          </a:p>
        </p:txBody>
      </p:sp>
    </p:spTree>
  </p:cSld>
  <p:clrMapOvr>
    <a:masterClrMapping/>
  </p:clrMapOvr>
</p:sld>
</file>

<file path=ppt/slides/slide1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shu hanotsri (BY00480A)]]></a:t>
            </a:r>
          </a:p>
        </p:txBody>
      </p:sp>
    </p:spTree>
  </p:cSld>
  <p:clrMapOvr>
    <a:masterClrMapping/>
  </p:clrMapOvr>
</p:sld>
</file>

<file path=ppt/slides/slide1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shu hanotsri (BY00481A)]]></a:t>
            </a:r>
          </a:p>
        </p:txBody>
      </p:sp>
    </p:spTree>
  </p:cSld>
  <p:clrMapOvr>
    <a:masterClrMapping/>
  </p:clrMapOvr>
</p:sld>
</file>

<file path=ppt/slides/slide1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shu hanotsri (BY00482A)]]></a:t>
            </a:r>
          </a:p>
        </p:txBody>
      </p:sp>
    </p:spTree>
  </p:cSld>
  <p:clrMapOvr>
    <a:masterClrMapping/>
  </p:clrMapOvr>
</p:sld>
</file>

<file path=ppt/slides/slide1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sudes fun radio (BY02357A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eter far geshikhte (BY00976B)]]></a:t>
            </a:r>
          </a:p>
        </p:txBody>
      </p:sp>
    </p:spTree>
  </p:cSld>
  <p:clrMapOvr>
    <a:masterClrMapping/>
  </p:clrMapOvr>
</p:sld>
</file>

<file path=ppt/slides/slide1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sudes fun radio (BY02546A)]]></a:t>
            </a:r>
          </a:p>
        </p:txBody>
      </p:sp>
    </p:spTree>
  </p:cSld>
  <p:clrMapOvr>
    <a:masterClrMapping/>
  </p:clrMapOvr>
</p:sld>
</file>

<file path=ppt/slides/slide1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yshu hanotsri (BY02083A)]]></a:t>
            </a:r>
          </a:p>
        </p:txBody>
      </p:sp>
    </p:spTree>
  </p:cSld>
  <p:clrMapOvr>
    <a:masterClrMapping/>
  </p:clrMapOvr>
</p:sld>
</file>

<file path=ppt/slides/slide1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iddish (BY02876B)]]></a:t>
            </a:r>
          </a:p>
        </p:txBody>
      </p:sp>
    </p:spTree>
  </p:cSld>
  <p:clrMapOvr>
    <a:masterClrMapping/>
  </p:clrMapOvr>
</p:sld>
</file>

<file path=ppt/slides/slide1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idishe geshikhte (band I,II ; IV-VII) (BY01082B)]]></a:t>
            </a:r>
          </a:p>
        </p:txBody>
      </p:sp>
    </p:spTree>
  </p:cSld>
  <p:clrMapOvr>
    <a:masterClrMapping/>
  </p:clrMapOvr>
</p:sld>
</file>

<file path=ppt/slides/slide1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idishe kultur-fragn un der sotsializm (BY01958A)]]></a:t>
            </a:r>
          </a:p>
        </p:txBody>
      </p:sp>
    </p:spTree>
  </p:cSld>
  <p:clrMapOvr>
    <a:masterClrMapping/>
  </p:clrMapOvr>
</p:sld>
</file>

<file path=ppt/slides/slide1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idishe motivn in der poylisher kunst (BY02772A)]]></a:t>
            </a:r>
          </a:p>
        </p:txBody>
      </p:sp>
    </p:spTree>
  </p:cSld>
  <p:clrMapOvr>
    <a:masterClrMapping/>
  </p:clrMapOvr>
</p:sld>
</file>

<file path=ppt/slides/slide1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idisher kolonist (BY02924B)]]></a:t>
            </a:r>
          </a:p>
        </p:txBody>
      </p:sp>
    </p:spTree>
  </p:cSld>
  <p:clrMapOvr>
    <a:masterClrMapping/>
  </p:clrMapOvr>
</p:sld>
</file>

<file path=ppt/slides/slide1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idisher kolonist (BY04061B)]]></a:t>
            </a:r>
          </a:p>
        </p:txBody>
      </p:sp>
    </p:spTree>
  </p:cSld>
  <p:clrMapOvr>
    <a:masterClrMapping/>
  </p:clrMapOvr>
</p:sld>
</file>

<file path=ppt/slides/slide1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idishe shprakh (BY03221A)]]></a:t>
            </a:r>
          </a:p>
        </p:txBody>
      </p:sp>
    </p:spTree>
  </p:cSld>
  <p:clrMapOvr>
    <a:masterClrMapping/>
  </p:clrMapOvr>
</p:sld>
</file>

<file path=ppt/slides/slide1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idishe shrayber in der heym (BY03439A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eter vegn vilne (BY00730B)]]></a:t>
            </a:r>
          </a:p>
        </p:txBody>
      </p:sp>
    </p:spTree>
  </p:cSld>
  <p:clrMapOvr>
    <a:masterClrMapping/>
  </p:clrMapOvr>
</p:sld>
</file>

<file path=ppt/slides/slide1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idishe tipn in der poylisher literatur (BY01532A)]]></a:t>
            </a:r>
          </a:p>
        </p:txBody>
      </p:sp>
    </p:spTree>
  </p:cSld>
  <p:clrMapOvr>
    <a:masterClrMapping/>
  </p:clrMapOvr>
</p:sld>
</file>

<file path=ppt/slides/slide1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idish teater in poyln (BY01818A)]]></a:t>
            </a:r>
          </a:p>
        </p:txBody>
      </p:sp>
    </p:spTree>
  </p:cSld>
  <p:clrMapOvr>
    <a:masterClrMapping/>
  </p:clrMapOvr>
</p:sld>
</file>

<file path=ppt/slides/slide1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idn in mitlalter (BY00038A)]]></a:t>
            </a:r>
          </a:p>
        </p:txBody>
      </p:sp>
    </p:spTree>
  </p:cSld>
  <p:clrMapOvr>
    <a:masterClrMapping/>
  </p:clrMapOvr>
</p:sld>
</file>

<file path=ppt/slides/slide1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idn in mizrekh-ayrope fun di eltste tsaytn biz der mongolisher invazye (1240) (BY02618A)]]></a:t>
            </a:r>
          </a:p>
        </p:txBody>
      </p:sp>
    </p:spTree>
  </p:cSld>
  <p:clrMapOvr>
    <a:masterClrMapping/>
  </p:clrMapOvr>
</p:sld>
</file>

<file path=ppt/slides/slide1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idn in shpanishn krig 1939 - 1936 (BY01157A)]]></a:t>
            </a:r>
          </a:p>
        </p:txBody>
      </p:sp>
    </p:spTree>
  </p:cSld>
  <p:clrMapOvr>
    <a:masterClrMapping/>
  </p:clrMapOvr>
</p:sld>
</file>

<file path=ppt/slides/slide1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idn in shpanishn krig 1939 - 1936 (BY01158A)]]></a:t>
            </a:r>
          </a:p>
        </p:txBody>
      </p:sp>
    </p:spTree>
  </p:cSld>
  <p:clrMapOvr>
    <a:masterClrMapping/>
  </p:clrMapOvr>
</p:sld>
</file>

<file path=ppt/slides/slide1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idn on gele lates (BY02816A)]]></a:t>
            </a:r>
          </a:p>
        </p:txBody>
      </p:sp>
    </p:spTree>
  </p:cSld>
  <p:clrMapOvr>
    <a:masterClrMapping/>
  </p:clrMapOvr>
</p:sld>
</file>

<file path=ppt/slides/slide1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idn on gele lates (BY02817A)]]></a:t>
            </a:r>
          </a:p>
        </p:txBody>
      </p:sp>
    </p:spTree>
  </p:cSld>
  <p:clrMapOvr>
    <a:masterClrMapping/>
  </p:clrMapOvr>
</p:sld>
</file>

<file path=ppt/slides/slide1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okhid, mase, firer (BY02443A)]]></a:t>
            </a:r>
          </a:p>
        </p:txBody>
      </p:sp>
    </p:spTree>
  </p:cSld>
  <p:clrMapOvr>
    <a:masterClrMapping/>
  </p:clrMapOvr>
</p:sld>
</file>

<file path=ppt/slides/slide1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orn fargangene, yorn umfargeslekhe (BY00830A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etlekh geshikhte (BY03943A)]]></a:t>
            </a:r>
          </a:p>
        </p:txBody>
      </p:sp>
    </p:spTree>
  </p:cSld>
  <p:clrMapOvr>
    <a:masterClrMapping/>
  </p:clrMapOvr>
</p:sld>
</file>

<file path=ppt/slides/slide1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osele solovey (BY04030A)]]></a:t>
            </a:r>
          </a:p>
        </p:txBody>
      </p:sp>
    </p:spTree>
  </p:cSld>
  <p:clrMapOvr>
    <a:masterClrMapping/>
  </p:clrMapOvr>
</p:sld>
</file>

<file path=ppt/slides/slide1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oyseyf Opatoshu (BY02521A)]]></a:t>
            </a:r>
          </a:p>
        </p:txBody>
      </p:sp>
    </p:spTree>
  </p:cSld>
  <p:clrMapOvr>
    <a:masterClrMapping/>
  </p:clrMapOvr>
</p:sld>
</file>

<file path=ppt/slides/slide1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ozef Pilsudski (BY03932A)]]></a:t>
            </a:r>
          </a:p>
        </p:txBody>
      </p:sp>
    </p:spTree>
  </p:cSld>
  <p:clrMapOvr>
    <a:masterClrMapping/>
  </p:clrMapOvr>
</p:sld>
</file>

<file path=ppt/slides/slide1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dishe geshikhte loyt der toyre (BY01985A)]]></a:t>
            </a:r>
          </a:p>
        </p:txBody>
      </p:sp>
    </p:spTree>
  </p:cSld>
  <p:clrMapOvr>
    <a:masterClrMapping/>
  </p:clrMapOvr>
</p:sld>
</file>

<file path=ppt/slides/slide1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dishe geshikhte (ziben bender) (BY01060A)]]></a:t>
            </a:r>
          </a:p>
        </p:txBody>
      </p:sp>
    </p:spTree>
  </p:cSld>
  <p:clrMapOvr>
    <a:masterClrMapping/>
  </p:clrMapOvr>
</p:sld>
</file>

<file path=ppt/slides/slide1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dishe ketovim (BY00180A)]]></a:t>
            </a:r>
          </a:p>
        </p:txBody>
      </p:sp>
    </p:spTree>
  </p:cSld>
  <p:clrMapOvr>
    <a:masterClrMapping/>
  </p:clrMapOvr>
</p:sld>
</file>

<file path=ppt/slides/slide1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dishe ksovim (tsvayter tayl) (BY01756B)]]></a:t>
            </a:r>
          </a:p>
        </p:txBody>
      </p:sp>
    </p:spTree>
  </p:cSld>
  <p:clrMapOvr>
    <a:masterClrMapping/>
  </p:clrMapOvr>
</p:sld>
</file>

<file path=ppt/slides/slide1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disher sintaksis (BY01386B)]]></a:t>
            </a:r>
          </a:p>
        </p:txBody>
      </p:sp>
    </p:spTree>
  </p:cSld>
  <p:clrMapOvr>
    <a:masterClrMapping/>
  </p:clrMapOvr>
</p:sld>
</file>

<file path=ppt/slides/slide1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disher sintaksis (BY01436A)]]></a:t>
            </a:r>
          </a:p>
        </p:txBody>
      </p:sp>
    </p:spTree>
  </p:cSld>
  <p:clrMapOvr>
    <a:masterClrMapping/>
  </p:clrMapOvr>
</p:sld>
</file>

<file path=ppt/slides/slide1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dishe zamelbikher (BY00399A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rvese trit (BY02880A)]]></a:t>
            </a:r>
          </a:p>
        </p:txBody>
      </p:sp>
    </p:spTree>
  </p:cSld>
  <p:clrMapOvr>
    <a:masterClrMapping/>
  </p:clrMapOvr>
</p:sld>
</file>

<file path=ppt/slides/slide1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dishe zamelbikher (BY01511B)]]></a:t>
            </a:r>
          </a:p>
        </p:txBody>
      </p:sp>
    </p:spTree>
  </p:cSld>
  <p:clrMapOvr>
    <a:masterClrMapping/>
  </p:clrMapOvr>
</p:sld>
</file>

<file path=ppt/slides/slide1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dishe zamelbikher (BY01512B)]]></a:t>
            </a:r>
          </a:p>
        </p:txBody>
      </p:sp>
    </p:spTree>
  </p:cSld>
  <p:clrMapOvr>
    <a:masterClrMapping/>
  </p:clrMapOvr>
</p:sld>
</file>

<file path=ppt/slides/slide1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gend-romanen (BY04034A)]]></a:t>
            </a:r>
          </a:p>
        </p:txBody>
      </p:sp>
    </p:spTree>
  </p:cSld>
  <p:clrMapOvr>
    <a:masterClrMapping/>
  </p:clrMapOvr>
</p:sld>
</file>

<file path=ppt/slides/slide1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gend-velten (BY02199A)]]></a:t>
            </a:r>
          </a:p>
        </p:txBody>
      </p:sp>
    </p:spTree>
  </p:cSld>
  <p:clrMapOvr>
    <a:masterClrMapping/>
  </p:clrMapOvr>
</p:sld>
</file>

<file path=ppt/slides/slide1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gnt-psikhologie un sotsialistishe dertsiung (BY03556A)]]></a:t>
            </a:r>
          </a:p>
        </p:txBody>
      </p:sp>
    </p:spTree>
  </p:cSld>
  <p:clrMapOvr>
    <a:masterClrMapping/>
  </p:clrMapOvr>
</p:sld>
</file>

<file path=ppt/slides/slide1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lian tuvim far kinder (BY00110B)]]></a:t>
            </a:r>
          </a:p>
        </p:txBody>
      </p:sp>
    </p:spTree>
  </p:cSld>
  <p:clrMapOvr>
    <a:masterClrMapping/>
  </p:clrMapOvr>
</p:sld>
</file>

<file path=ppt/slides/slide1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nge gazlonim (BY01896A)]]></a:t>
            </a:r>
          </a:p>
        </p:txBody>
      </p:sp>
    </p:spTree>
  </p:cSld>
  <p:clrMapOvr>
    <a:masterClrMapping/>
  </p:clrMapOvr>
</p:sld>
</file>

<file path=ppt/slides/slide1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nge gazlonim (BY01897A)]]></a:t>
            </a:r>
          </a:p>
        </p:txBody>
      </p:sp>
    </p:spTree>
  </p:cSld>
  <p:clrMapOvr>
    <a:masterClrMapping/>
  </p:clrMapOvr>
</p:sld>
</file>

<file path=ppt/slides/slide1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nge meydlekh (BY04001A)]]></a:t>
            </a:r>
          </a:p>
        </p:txBody>
      </p:sp>
    </p:spTree>
  </p:cSld>
  <p:clrMapOvr>
    <a:masterClrMapping/>
  </p:clrMapOvr>
</p:sld>
</file>

<file path=ppt/slides/slide1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chowane synagogi i domy Modlitwy w Polsce Katalog (BI01485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ston (driter band) (BY02821A)]]></a:t>
            </a:r>
          </a:p>
        </p:txBody>
      </p:sp>
    </p:spTree>
  </p:cSld>
  <p:clrMapOvr>
    <a:masterClrMapping/>
  </p:clrMapOvr>
</p:sld>
</file>

<file path=ppt/slides/slide1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dania zydow na emigracji w walce o niepodleglosc polski (BI00792)]]></a:t>
            </a:r>
          </a:p>
        </p:txBody>
      </p:sp>
    </p:spTree>
  </p:cSld>
  <p:clrMapOvr>
    <a:masterClrMapping/>
  </p:clrMapOvr>
</p:sld>
</file>

<file path=ppt/slides/slide1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mlbukh (BY00364A)]]></a:t>
            </a:r>
          </a:p>
        </p:txBody>
      </p:sp>
    </p:spTree>
  </p:cSld>
  <p:clrMapOvr>
    <a:masterClrMapping/>
  </p:clrMapOvr>
</p:sld>
</file>

<file path=ppt/slides/slide1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vl Rimer (BY02569A)]]></a:t>
            </a:r>
          </a:p>
        </p:txBody>
      </p:sp>
    </p:spTree>
  </p:cSld>
  <p:clrMapOvr>
    <a:masterClrMapping/>
  </p:clrMapOvr>
</p:sld>
</file>

<file path=ppt/slides/slide1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vl Rimer (BY02570B)]]></a:t>
            </a:r>
          </a:p>
        </p:txBody>
      </p:sp>
    </p:spTree>
  </p:cSld>
  <p:clrMapOvr>
    <a:masterClrMapping/>
  </p:clrMapOvr>
</p:sld>
</file>

<file path=ppt/slides/slide1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yn gelibte un ikh (BY03243A)]]></a:t>
            </a:r>
          </a:p>
        </p:txBody>
      </p:sp>
    </p:spTree>
  </p:cSld>
  <p:clrMapOvr>
    <a:masterClrMapping/>
  </p:clrMapOvr>
</p:sld>
</file>

<file path=ppt/slides/slide1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yt gezunt (BY00804A)]]></a:t>
            </a:r>
          </a:p>
        </p:txBody>
      </p:sp>
    </p:spTree>
  </p:cSld>
  <p:clrMapOvr>
    <a:masterClrMapping/>
  </p:clrMapOvr>
</p:sld>
</file>

<file path=ppt/slides/slide1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eit der Steine (BI01606)]]></a:t>
            </a:r>
          </a:p>
        </p:txBody>
      </p:sp>
    </p:spTree>
  </p:cSld>
  <p:clrMapOvr>
    <a:masterClrMapping/>
  </p:clrMapOvr>
</p:sld>
</file>

<file path=ppt/slides/slide1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herminal (BY01574B)]]></a:t>
            </a:r>
          </a:p>
        </p:txBody>
      </p:sp>
    </p:spTree>
  </p:cSld>
  <p:clrMapOvr>
    <a:masterClrMapping/>
  </p:clrMapOvr>
</p:sld>
</file>

<file path=ppt/slides/slide1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hitlovski-zamlbukh (BY01733B)]]></a:t>
            </a:r>
          </a:p>
        </p:txBody>
      </p:sp>
    </p:spTree>
  </p:cSld>
  <p:clrMapOvr>
    <a:masterClrMapping/>
  </p:clrMapOvr>
</p:sld>
</file>

<file path=ppt/slides/slide1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hitlovski-zamlbukh (BY01734A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khtifus (BY03960A)]]></a:t>
            </a:r>
          </a:p>
        </p:txBody>
      </p:sp>
    </p:spTree>
  </p:cSld>
  <p:clrMapOvr>
    <a:masterClrMapping/>
  </p:clrMapOvr>
</p:sld>
</file>

<file path=ppt/slides/slide1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hokasta (BY03182A)]]></a:t>
            </a:r>
          </a:p>
        </p:txBody>
      </p:sp>
    </p:spTree>
  </p:cSld>
  <p:clrMapOvr>
    <a:masterClrMapping/>
  </p:clrMapOvr>
</p:sld>
</file>

<file path=ppt/slides/slide1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bn in bunker (BY00873A)]]></a:t>
            </a:r>
          </a:p>
        </p:txBody>
      </p:sp>
    </p:spTree>
  </p:cSld>
  <p:clrMapOvr>
    <a:masterClrMapping/>
  </p:clrMapOvr>
</p:sld>
</file>

<file path=ppt/slides/slide1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bn in bunker (BY00874A)]]></a:t>
            </a:r>
          </a:p>
        </p:txBody>
      </p:sp>
    </p:spTree>
  </p:cSld>
  <p:clrMapOvr>
    <a:masterClrMapping/>
  </p:clrMapOvr>
</p:sld>
</file>

<file path=ppt/slides/slide1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khroynes fun a botvinist (BY01486A)]]></a:t>
            </a:r>
          </a:p>
        </p:txBody>
      </p:sp>
    </p:spTree>
  </p:cSld>
  <p:clrMapOvr>
    <a:masterClrMapping/>
  </p:clrMapOvr>
</p:sld>
</file>

<file path=ppt/slides/slide1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khroynes fun a terrorist (BY02767A)]]></a:t>
            </a:r>
          </a:p>
        </p:txBody>
      </p:sp>
    </p:spTree>
  </p:cSld>
  <p:clrMapOvr>
    <a:masterClrMapping/>
  </p:clrMapOvr>
</p:sld>
</file>

<file path=ppt/slides/slide1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khroynes fun a yidishn sotsialist (2 bend) (BY02503A)]]></a:t>
            </a:r>
          </a:p>
        </p:txBody>
      </p:sp>
    </p:spTree>
  </p:cSld>
  <p:clrMapOvr>
    <a:masterClrMapping/>
  </p:clrMapOvr>
</p:sld>
</file>

<file path=ppt/slides/slide1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khroynes fun a yudisher sotsialist (BY02566A)]]></a:t>
            </a:r>
          </a:p>
        </p:txBody>
      </p:sp>
    </p:spTree>
  </p:cSld>
  <p:clrMapOvr>
    <a:masterClrMapping/>
  </p:clrMapOvr>
</p:sld>
</file>

<file path=ppt/slides/slide1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khroynes fun a yudishn sotsialist (2 bend) (BY02504A)]]></a:t>
            </a:r>
          </a:p>
        </p:txBody>
      </p:sp>
    </p:spTree>
  </p:cSld>
  <p:clrMapOvr>
    <a:masterClrMapping/>
  </p:clrMapOvr>
</p:sld>
</file>

<file path=ppt/slides/slide1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khroynes fun toytn hoyz (2 tayln) (BY01180A1)]]></a:t>
            </a:r>
          </a:p>
        </p:txBody>
      </p:sp>
    </p:spTree>
  </p:cSld>
  <p:clrMapOvr>
    <a:masterClrMapping/>
  </p:clrMapOvr>
</p:sld>
</file>

<file path=ppt/slides/slide1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khroynes un iberlebenishn (BY00464B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znice Drewniane (BI01495)]]></a:t>
            </a:r>
          </a:p>
        </p:txBody>
      </p:sp>
    </p:spTree>
  </p:cSld>
  <p:clrMapOvr>
    <a:masterClrMapping/>
  </p:clrMapOvr>
</p:sld>
</file>

<file path=ppt/slides/slide1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khroynes un iberlebenishn (BY00467A)]]></a:t>
            </a:r>
          </a:p>
        </p:txBody>
      </p:sp>
    </p:spTree>
  </p:cSld>
  <p:clrMapOvr>
    <a:masterClrMapping/>
  </p:clrMapOvr>
</p:sld>
</file>

<file path=ppt/slides/slide1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28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khroynes vegn Mendelen (BY00420)]]></a:t>
            </a:r>
          </a:p>
        </p:txBody>
      </p:sp>
    </p:spTree>
  </p:cSld>
  <p:clrMapOvr>
    <a:masterClrMapping/>
  </p:clrMapOvr>
</p:sld>
</file>

<file path=ppt/slides/slide1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khroynes vegn Mendelen (BY02667A)]]></a:t>
            </a:r>
          </a:p>
        </p:txBody>
      </p:sp>
    </p:spTree>
  </p:cSld>
  <p:clrMapOvr>
    <a:masterClrMapping/>
  </p:clrMapOvr>
</p:sld>
</file>

<file path=ppt/slides/slide1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ogt di velt a moshl (BY00103A)]]></a:t>
            </a:r>
          </a:p>
        </p:txBody>
      </p:sp>
    </p:spTree>
  </p:cSld>
  <p:clrMapOvr>
    <a:masterClrMapping/>
  </p:clrMapOvr>
</p:sld>
</file>

<file path=ppt/slides/slide1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oologie (ershter tayl) (BY02002B)]]></a:t>
            </a:r>
          </a:p>
        </p:txBody>
      </p:sp>
    </p:spTree>
  </p:cSld>
  <p:clrMapOvr>
    <a:masterClrMapping/>
  </p:clrMapOvr>
</p:sld>
</file>

<file path=ppt/slides/slide1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mer-leben (BY04028A)]]></a:t>
            </a:r>
          </a:p>
        </p:txBody>
      </p:sp>
    </p:spTree>
  </p:cSld>
  <p:clrMapOvr>
    <a:masterClrMapping/>
  </p:clrMapOvr>
</p:sld>
</file>

<file path=ppt/slides/slide1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ke teg (BY01591A)]]></a:t>
            </a:r>
          </a:p>
        </p:txBody>
      </p:sp>
    </p:spTree>
  </p:cSld>
  <p:clrMapOvr>
    <a:masterClrMapping/>
  </p:clrMapOvr>
</p:sld>
</file>

<file path=ppt/slides/slide1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ydowscy Artysci plastycy ofiary hitlerowskiej okupacji w Polsce (BI05060)]]></a:t>
            </a:r>
          </a:p>
        </p:txBody>
      </p:sp>
    </p:spTree>
  </p:cSld>
  <p:clrMapOvr>
    <a:masterClrMapping/>
  </p:clrMapOvr>
</p:sld>
</file>

<file path=ppt/slides/slide1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ydowskim szlakiem po Tarnowie (BI02819)]]></a:t>
            </a:r>
          </a:p>
        </p:txBody>
      </p:sp>
    </p:spTree>
  </p:cSld>
  <p:clrMapOvr>
    <a:masterClrMapping/>
  </p:clrMapOvr>
</p:sld>
</file>

<file path=ppt/slides/slide1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67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ydzi - Polscy (BI04675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eslauer Juden 1850-1944 (BI00786)]]></a:t>
            </a:r>
          </a:p>
        </p:txBody>
      </p:sp>
    </p:spTree>
  </p:cSld>
  <p:clrMapOvr>
    <a:masterClrMapping/>
  </p:clrMapOvr>
</p:sld>
</file>

<file path=ppt/slides/slide1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ydzi w Polsce (BI04673)]]></a:t>
            </a:r>
          </a:p>
        </p:txBody>
      </p:sp>
    </p:spTree>
  </p:cSld>
  <p:clrMapOvr>
    <a:masterClrMapping/>
  </p:clrMapOvr>
</p:sld>
</file>

<file path=ppt/slides/slide1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ydzj w kjelcack
Jews in Kielce
Die Juden in Kjelce (BI01562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- Mendele Moykher Sforim
2- Dos klayne menshele (BY02660A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ider (BY02948A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ief fun rusland (BY03306A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iv tsum arbeter (BY02830A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uno Schulz 1892 - 1942 (BI05059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ndistn (1ter band) (BY03024A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76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mel d'Auschwitz 20-02-1989 / 22-02-1990 Un an de mensonges !!! (08752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e de vœux de bonne année - Rosh Hashanah (04647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e de vœux de bonne année - Rosh Hashanah (04656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95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e de vœux de bonne année - Rosh Hashanah (04657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981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e de vœux de bonne année - Rosh Hashanah  (13337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- Mishke un Mashke
2- Dramen
3- Sholem Bayis
4- Moyshe soldat (BY02148A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76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e de vœux de bonne année - Rosh Hashanah  (13338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95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e postale d'un père et son fils lisant (14160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19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e postale "TEL-AVIV, Mercaz- Mishary" (14140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ian Poles and Jews in mutual perception - Towards an archaeology of shared and divided memory
Wzajemne postrzeganie chrzescijan i Zydow na ziemiach polskich (BI03928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mentarze zydowskie w Polsce : nagrobki i epitafia (BI01650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mentarz Powazkowski w Warszawie (BI01625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munauté juive polonaise  (02330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38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prendre les crimes de haine antisémites et répondre aux besoins des communautés juives en matière de sécurité (BI11772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71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trat de fiançailles (00623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76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trat de fiançailles Brygier-Bajla (04130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- Shabes un yontev
2- Elteren un kinder (BY02665A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28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trat de fiançailles Feiga-Tsvi. (00465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43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trat de fiançailles Zimmerman-Saposnik (06338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oking the Polish-Jewish way (BI04847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ymes (BI03298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iel (BY01531A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ko (BY00900A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ton (BY03747A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rvinizm un ateizm (BY00928A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rvinizm un ateizm (BY01007A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wna Pocztowka Zydowska (BI05301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- Smolenskins biografie
2- Reb Elkhonon un andere ertselungen (BY01991A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wna sztuka zydowska w Polsce (BI03930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yn kerper gehert dir (BY04002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m khavers froy (BY01770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m makhsheyfes talmid (BY02988A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9-ter november (BY03568B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Alef-beys fun yudentum (ershter band) (BY03367A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amerikaner milyoner (BY02835B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ametistn-ring (BY03180A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anarkhist (BY03570A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arumgang un di flege fun zoygkind (BY03847A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) Vilner baal-habayisil (drama in 4 akten)
2) Tsezayt un tseshprayt (bilder funem yudishen leben in 3 akten)
Elishe ben aboye (drama in 4 akten) (BY00290A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blinder muzikant (BY03504A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bobes oytser (BY00386A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deklamator (BY03802A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emes iber erets-yisroeyl (BY03173A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emes vegn ratnrusland (BY01944A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emes vegn ratnrusland (BY01945A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eybiker yid (BY03084A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falsher neron (dos tsvayte bukh) (BY03116A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familien-fraynd (tsvaytes bukh) (BY02927A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fashizm (BY02753A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- Yudel
2- Shabesdige zmires
3- Peyrek shiro (BY02662A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foter (BY02797A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foter un der zuhn (BY00499A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froyen gan-edn (BY00562A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gedank (BY00159A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gertner (BY01789A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gibor in keyten (BY01279B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gibor in keytn (BY01216
B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Gänsemarkt in Krakau (03771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gold (BY02245A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goyrl fun mentsh (BY02355A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2-3 : Ertselungen
4 : Geshtalten
5-6 : Brif fun rusland (BY03301A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gubernator (BY00145A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haknkrayts (BY02931A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held fun unzer tsayt (BY02230A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historisher materializm un zayne kegner (BY03196A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hoyz-fraynd (BY02928A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kamf far velt-hegemonie (ershter tayl) (BY02072B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kamf mit der natur (BY00653A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kayser fun portugal (BY02135A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kern fun ale mayne lider (BY03731B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khaver (BY02349A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- Der gelekhter
2- Araynfir in di metafizik (BY00725A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th Jewish Culture Festival in Cracow (BI03061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kiever blut-bilbul (BY02728A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klayner pier (BY03169A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korbn fun fanatizm (BY00379B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literat (BY01600B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man vos zukht libe (BY03136A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mentsh hot gezigt (BY00797A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mentsh vet gut zayn (BY00095A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moderner shed (BY01510A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nayer dur (BY02350A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novi (BY00932B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2 WIDOKI PRZEDWOJENNEJ ZBURZONEJ I DZISIEJSZEJ (08987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novi (BY00933B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opgrunt roysht (BY00923A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oyfshtand in bialystoker geto (BY02403A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oyfshtand in bilisteqer geto (BY02675A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oyfshtand in varshever geto (BY00968A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oyfshtand in varshever geto (BY02401A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oyfshtand in varshever geto (BY02402A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pingvinen-inzl (BY03181A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prints un der betler (BY01891A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rasiker arier (BY04053A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3 noveln (BY00842A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ratsionalizator Elie Vishniak (BY01554A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ratsionalizator izak Glitsenshteyn (BY00756A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redaktor (BY01377A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royter handl drot (BY03564B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royter rayter (BY00678A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Sheydim-tants (BY03635A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shtiler don (BY03965A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shvartser monakh (BY01925A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tehilim-yid (BY00327B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toyt fun di geter (BY02592A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19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60e anniversaire de la libération d'Auschwitz et des camps nazis (07771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toyt fun kapitan reyli (BY03665A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toyt in venedig (BY02457B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toytn-tants (BY03572A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tsaytungs-shrayber (BY02779A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tseylungen (BY02609A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tseylungen (BY02658A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tsvayuntsvantsikster oygust (BY00316A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tunel (BY03565A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tunel (finfter tayl) (BY03566B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vakhung (BY01113A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60e anniversaire de la libération d'Auschwitz et des camps nazis (07772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vakhung (BY03326A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vashtsukht (BY01876A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vas krigt di patsh (BY00156A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vayser toyt (BY02140A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vayser toyt (BY02141A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veg fun payn (BY01271A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veg kayn buenos-ayres (BY02170A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veg oyf varshe (BY01319A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veg tsum himl (BY03837A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veg tsu zikh (BY00340A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00 tanes tsu amerike (BY01228A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veg tsu zikh (BY00375A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vintsh-kontsert (BY01533A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vos hot geblondzhet (BY02822B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yam-volf (BY02085A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yidisher konsonantizm (2 bender) (BY03293A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yunger mentsh un zayn antviklung (BY03828B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zeyde mendele (BY01212A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zeyde
Zikhroynes fun mendeles tekhter (BY00039A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r zukher fun emes (BY02834A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antshteyung fun religie un gloybn (BY03591A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00 taynes tsu amerike (BY02180A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bakhurte (BY02346A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bin Maya (BY00463A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brider Shelenberg (BY03571A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brukhe fun der erd (in tsvay bend) (BY01390B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brukhe fun der erd (in tsvay bend) (BY01391A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brukhe fun der erd (in tsvay bend) (BY01392A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dialogn fun zherom coiniar (BY03167A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eltste yidishe yishuvim in mizrakh-ayrope (BY02637A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entshtayung fun kristentum (BY00942B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ershte libe (BY01892A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200 lat Zydow w Lodzi (BI07010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ershte yedies fun naturvisenshaft (BY02995B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ershte yedies fun naturvisnshaft band I (BY02001B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ferte vant (BY01229A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ferte vant (BY02184A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ferte vant (BY02185A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froy (BY02790B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froy fun di barikadn (Oktober) (BY03816A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froy fun hayntikn rusland (BY01208A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froy fun shtot (BY01618A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froy un der sotsializm (ershter band) (BY00588A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905 (ershter tayl) (BY01385A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gasn-froy (BY02347A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geheimnis fun der velt (BY01559A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geshikhte fun der rusisher literatur (BY03433A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geshikhte fun der rusisher revolutsie (BY01943A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geshikhte fun der yidisher literatur (BY02945A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geshikhte fun der yidisher literatur (BY03092B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geshikhte fun der yidisher literatur (BY03148A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geshikhte fun der yidisher literatur (BY03149B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geshikhte fun der yidisher prese (BY03341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geshikhte fun mayn kindhayt (BY01771A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863 (BY00118A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geshikhte fun sotsializm (ershter band) (BY03782A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geshikhte fun sotsializm (ershter band) (BY03906A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geshikhte fun yiden in poylen (BY01372A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geshikhte fun yidishn folk (tsvayter tayl) (BY00248A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geshikhte fun yidn in poylen (BY01364B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geshikhte fu yidn in poyln (BY02404A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goldene kayt (BY02832A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Haydukn
Di dertseylungen fun adrian zografi (BY00070A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henker (BY00518A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higiene fun seksueler leben (BY03726A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- Di gehaymnisn fun di yapanishn shpionazh - 2- Yud zis (BY03396A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elar un heluiz (BY02238A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hitleristishe politik fun yidn-farnikhtung
In di yorn 1939-1945
Vi an oysdruk fun daytshishe imperializm (BY00083A1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hitleristishe politik fun yidn-farnikhtung
In di yorn 1939-1945
Vi an oysdruk fun daytshishe imperializm (BY00083A2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intelligentz fun blumen (BY02676A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khakhamim fun Khelem (BY03280A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khosanim (BY00802A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kinder fun kapitan grant (dray tayl) (BY01602A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Klatshe (BY02551A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komunistishe bavegung tsvishn der yidisher arbetndiker bavegung in poyln (BY01597A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kreftigungs-mitlen in'm geshlekhts-leben fun mener un froyen (BY01560A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kroyn fun mitsrayim (BY03275A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intel ertselungen (BY02388A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kunst fun libe (BY01571A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kunst un literatur in sovyet-rusland (BY01206A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legende fun yesta berling (tsvay tayln) (BY02136A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letste (BY01478A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letste nesie (BY02930A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libe in der natur (BY00591B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libe in der natur (BY00592B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libe in der natur (BY00593B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libe in der natur (BY00595A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libe in der natur (BY00596A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boym in vint (BY00278A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libe in der natur (BY00597A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libe in der natur (ershter band, bukh fir) (BY01257A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literarishe shtremungen in ratrusland fun 1927 biz 1917 (BY03067A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madam vil nisht hoben kayn kind (BY01467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mame ester rokhl (BY01057A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mame ester rokhl (BY01817A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mashinen tseshterer (BY01800B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mashinen tseshterer (BY01801A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maskes fun ervin Rayner (BY01471B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mishpokhe pikuda (BY00961A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mitskevitsh (BY02411A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mishpokhe shteynberg (BY01061A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mishpokhe shteynberg (ershter band) (BY01038A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muter (BY00341A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naye adam un khave (BY03429A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nayste geshikhte fun yidishn folk (ershter band) (BY01254B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nayste geshikhte fun yidishn folk (in dray bend) (band. II) (BY01241B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nayste geshikhte fun yidishn folk (in dray bend) (band. III) (BY01242B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religion fun kapital (BY02162A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remilitarizatsye in mayrev-daytshland un di rol fun hitleristishe generaln (BY00084A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revolutsie (BY02172A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duel (BY01927A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revolutsionere froy (BY00689A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sheydim-ozere (BY01826A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shkhite (BY00814B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shoyshpilerin (BY02318A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shtim fun blut (BY02156A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shtremungen in der literatur fun XIX yorhundert (BY00763A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shul fun khemie (BY00313B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sibe (BY03347B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sotsiologie fun kunst (BY03289B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24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stinguished jewish artists from the collection of David Malek and Signum Foundation (BI03889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eroplan (BY03106A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umgekumene shrayber fun di getos un lagern un zeyere verk (BY02406A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untererdishe kukhut (BY02700A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velt-geshikhte (1ter band) (BY01175B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velt-retenishn (BY01331B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velt-retenishn (BY02027A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vildbliendike yugnt (BY03498A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vilde tsilke (BY02872A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volge falt arayn in kaspishn yam (BY03144A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vunderlekhe lebnsbashraybung fun Shmuel aba abervo (BY02321A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yesoydes fun der politisher ekonomye (BY00508A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fentster tsu der velt (BY00624A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yesoydes fun der politisher ekonomye (BY00513A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yidishe folks-geshikhte (ferde tayl) (BY01075B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yidishe literatur biz di klasiker (BY02168A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yidishe tokhter fun toledo (2 tayln) (BY03115A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yidishe tragedie in der poylisher literatur (BY02407A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yidn in shpanie (BY01431A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yudishe folks-geshikhte (driter tayl) (BY01074B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yudishe folkstimlekhe-geshikhte (tsvayter tayl) (BY01079B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yudishe folkstimlikhe-geshikhte (fir tayln) (BY01256B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yudishe geshikhte (driter band) (BY01550A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85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fiche découpée "the ghetto uprising in Warsaw 1943" par Christo Stefanoff (18274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yudishe geshikhte (finfter band) (BY03315A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yudishe geshikhte (I - VI) (BY01076A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yudishe geshikhte (tsvayter band) (BY01080B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yudishe yugend (BY03450B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 zelbstshuts fun mentshlekhn organizm (BY03962A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dye koval (BY00109A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dye koval (BY00109A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kumentn un materialn vegn oyfshtand in varshever geto (BY02410B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r Oys dor ayn (2 bend) (BY02427A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r Oys dor ayn (2-ter band) (BY02428A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ke (ershtes bukh) (BY03356B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r oys dor ayn (in 2 bend -. ershter band) (BY02236A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r un doyer (BY01307B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s anarkhistishe meydl (BY02914A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s buch fun poemen (BY02721A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s bukh felyetonen (BY02612A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s bukh fun bleter (BY03500B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s bukh fun tsaar (BY00348A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s bukh fun vortslen (BY03499B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s ershte lid (BY01321A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s farbrekhn fun silvestr bonar (BY03168A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gast (BY02727A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s fayer (BY00519A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s ferdl fun baynakht (BY03532A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s froyen-inzl (BY01290B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s froyen-inzl (BY01291A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s gesheft fun di Artamanovs (BY00886A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s geshlekhts-leben fun mener un froyen (BY01558A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s geshlekhts-lebn fun unzer tsayt (BY00566A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s harts (BY00449A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s harts (BY01264A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s kapital (BY02421A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- Di klatshe
2- Der luft-balon
3- Der fish (BY02661A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groyser remiz (BY02197A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s kind fun ayrope (BY01468A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s lebn fun Klim Samgin (fertsik yor)
Band I (BY00883A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s lebn fun Klim Samgin (fertsik yor)
Band II (BY00884A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s lebn fun martirer (BY01174A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s lebn fun Mikel Andzhelo (BY03748A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s lebn hot mikh gelernt (BY03401A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s lid funem oysgehargetn yidishn folk (BY03480A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s lid iz geblibn (BY01312A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s nakete yor (BY03143A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s ponim fun dorf (BY02726A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hin un tsurik (BY02398A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s shtetl (BY01803A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s shturmishe lebn fun lazik roytshvaniets (BY02970B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s tog-bukh fun dovid rubinovitsh (BY00969A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s tog-bukh fun dovid rubinovitsh (BY03832A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s yidishe ekonomishe lebn in der yidisher literatur (ershter heft) (BY02233A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vid Alray (BY01156B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matishe shriften (BY04021A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matishe shriftn (BY00355A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matishe shriftn
1) Dos eybike lid - 2) Ver iz der ganev ? - 3) Mayn vaybs mehugas - 4) Shvester un brider
5) Di nekome - 6) Ven di bleter faln - 7) Der friling geyt - 8) Ven der tayvl lakht -
9) Der zeydns matone - 10) Di maksheyfe (BY00287B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matishe shriftn
1) Dos eybike lid 
2) Ver iz der ganev ? 
3) Mayn vaybs mehugas 
4) Shvester un brider (BY00288A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atsies blien (BY03052A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matishe shriftn
1) Dos eybike lid - 2) Ver iz der ganev ? - 3) Mayn vaybs mehugas - 4) Shvester un brider
5) Di nekome - 6) Ven di bleter faln - 7) Der friling geyt - 8) Ven der tayvl lakht -
9) Der zeydns matone - 10) Di maksheyfe (BY00289A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men (BY03086A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peau pour Simhat Torah (01445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57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peau Simhat Torah (01446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y dertseylungen (BY03192B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y literarishe doyres (BY03339B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wal (02225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rkh barg un tol (BY01367A1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rkh shotn un shayn (BY01308A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zhike gas (BY02367A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khinezish yingl (BY01947A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zhiovani episkopo (BY01173B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ziennik getta - Rysunki
Z Podziemnego Archiwum Getta Warszawskiego (BI09143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09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ux fortes de Frank Brangwyn illustrant le livre L'ombre de la Croix (01133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mil un di detektivn (BY03660A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nfance martyre (BI07798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pikurs gortn (BY02944A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rd (BY03525A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rets yisroeyl (BY00349A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rets Yisroeyl (BY00371A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rets-yisroeyl (BY02652A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lamtern far yerukhmken (BY01197A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rets yisroeyl oyfn shayd-veg (BY01750A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rev-friling (BY01742A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rnst Telman der kemfer far frayhayt un felker-frayndshaft. (BY03817A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rtselungen (BY00423A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rtselungen (BY03299A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rtselungen (BY03302A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rtselungen (BY03303A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rtselungen (BY03305A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rtselungen fun der frantseyzisher geshichte (BY02731A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rtseylungen (BY02607A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l dos guts (BY00677A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rtseylungen (BY02654A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rtseylungen (BY02655A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isher sotsializm (BY01465A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verlasting memory (BI03337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ybik aynzam (BY02913A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ybik grin (BY01004A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lik in zayn hoyz (BY01190B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lik in zayn hoyz (BY01253A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brekhen un shtraf (2 bender) (BY01144A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 undzere kinder (BY00732B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ldos guts far aykh (BY02342B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 yugnt (BY02337A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 yugnt (BY02614A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yungerung (BY01418A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elder grinen (BY03849A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elder grinen (BY03900A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elietonen (BY00421A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erblondzhete (BY02929A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erbrekhen un shtrof (1-ter band) (BY01548A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lozofie fun der kunst (BY02049A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lozofie fun der kunst (ershter band) (BY02029A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le fentster tsu des zun (BY02365A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nstere vegn (BY02950A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amen (BY00598A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amen (BY00599A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amen (BY00600A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amen (2ter band) (BY00545A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amen (tsveyter tayl) (BY00761A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emlekh in der nakht (BY03604A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lkstimlekhe baladn (BY00108A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lkstimlekhe baladn (BY02855A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lks-univerzitet (ershter tayl) (BY02973A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legende vebt zikh (BY02941A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95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nds Otchakovsky (p003163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nds Otchakovsky (p003164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05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nds Otchakovsky (p003173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24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nds Otchakovsky (p003179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43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nds Otchakovsky (p003188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90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nds Otchakovsky (p003192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19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nds Otchakovsky (p00321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952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nds Otchakovsky (p003215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nds Otchakovsky (p003258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00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nds Otchakovsky (p003275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le verk fun Dovid Frishman (ershter tayl) (BY03150A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ter sergey (BY01779A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agmentn (BY02918A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aternité (17508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eydke (BY02358A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iling bay mayn tir (BY02907A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iling in poyln (BY01315A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971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m the history and culture of Jews in Cracow (BI02408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yen-briv (BY03271A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yen-faynt (BY00574A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ukhtn vern tsaytik (BY03147A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- Di klole fun sheynkayt
2- Treytl (di geshikhte fun a shtetl) (BY02923B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lgemayne geshikhte fun yidishn folk (in tsen bend) (band I) (BY01245B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un ash aroysgerufn... (BY03453B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un berlin biz San-Francisco
Ayndrikn un vizionen (BY00063A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unem yarid (BY04039A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un haynt un nekhtn (BY00646A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un Kasrilevke (BY04018A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un krilovs msholim (BY00102A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un mayn lebn (2 bend) (BY02574A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un mayn notits-bukh (BY02573A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un mendelson biz mendele (BY03811B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un mentsh tsu mentsh (BY02638A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LIEN AND UNPLEASANT (BI08564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un peysakh biz peysakh (BY04019A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un pol tsu pol (BY01366A1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un royten leben (BY02329A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un rusland (BY02881A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un shtot un dorf (BY00342A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un tsvay velten (BY04038A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un unzer alter oytser (zekster band) (BY02019A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un yener zayt (BY02439A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ts tevie der milkhiger (BY04022A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ber-bund un bershter-bund (BY01578A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lle verk fun mendele moykher sforim (BY02672A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klibene lider (BY01998A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klibene lider (BY03957B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klibene shriften (BY01776A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klibene shriften (driter band) (BY00661B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klibene shriften (ershter band) (BY00659B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klibene shriften (ershter band) (BY00663B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klibene shriften (ferter band) (BY00662B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klibene shriften (tsvayter band) (BY00660B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klibene shriftn (BY00397A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klibene shriftn (BY00483B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lmanakh fun der poylisher literatur (BY00224A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klibene shriftn (BY01276A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klibene shriftn (BY01506A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klibene verk (band finf) (BY01514A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klibene verk (band III) (BY01505A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klibene verk (ershter band) (BY00685B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klibene verk (tsvay bend) (BY01504A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neral gavriel (BY02098A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neral hershelman (BY00539A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rshon in amerike (BY02051A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rshon in Amerike (BY03053A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lroyne (BY02987A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shikhte fun der filizofie (BY03643A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shikhte fun der mayriv-ayropeisher literatur (BY03616B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shikhte fun der yidisher literatur (1ter band) (BY03641B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shikhte fun materializm (BY02152A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shikhte fun sotsializm (ershter tayl) (BY00697A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shikhte fun sotsializm (ferter tayl) (BY00698A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shikhte fun sotsializm (finfter tayl) (BY00699A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shikhte fun tsionizm (BY01005B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shikhte fun yidn in altertum (BY00315A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shlekht un kharakter (BY01408A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lter (BY01184A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shlekht un kharakter (tsvayter tayl) (BY01437A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shtaltn un perzenlekhkaytn (BY02505A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ter zenen durshtik (BY03178A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traye libe (BY02535A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traye libe (BY02746A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traye libe (BY02905A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vezene mentshn (BY00894A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viksn (BY00476B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zamelte shriften (BY00137A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zamelte shriften (BY00671A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lt-nay-kasrilevke (BY04029A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zamelte shriften (BY02449A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zamelte shriften (7e volume) (BY00140B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zamelte shriften (draytsenter band)
Pionern (BY00141A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zamelte shriften (driter band)
Komedies (BY00152B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zamelte shriften (elfter band) (BY00151B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zamelte shriften (firter band) (BY00138A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zamelte shriften in fuftsen bender (BY00136A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zamelte shriften in fuftsen bender mit der biografye un bilder fun oytor (ershter band) (BY00143A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zamelte shriften (naynter band) (BY00142A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zamelte shriften (tsenter band - elfter band - naynter band)
Zikhroynes (ershter un tsvayter tayl)
In strom (BY00144A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erike (BY00360A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zamelte shriften (tsvayter band) (BY00139A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zamlte dramen (ershter band) (BY01361B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zamlte shriftn (BY03470A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zamlte shriftn
Albert aynshtayns teorye fun relativitet (tsvelfter band) (BY01716B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zamlte shriftn (driter band) (BY01737A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zamlte shriftn (elfter band) (BY01736B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zangen fun kamf (BY00434A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zang fun doyres (2ter tayl) (BY02276A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zang un deklamatsie (BY03418A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zang Un Shpil (BI08240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erike (BY02657A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zukht un nisht gefunen (BY01417A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za Frankel, Wycinanka w papierze, zydowska sztuka ludowa (BI01659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zeles pasirungen (BY03720A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zeles pasirungen (BY03902A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ine shotns (BY03583A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yse mentshn, groyse maysim (BY02042A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yse mentshn, groyse maysim (BY02045A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ide de l'Institut Historique Juif (BI03176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43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ide de l'Institut Historique Juif
Varsovie (BI03924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te ziten un shene manieren (BY03618A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non un tomer (BY02399A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lo ayrope ! (BY01970A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2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nna (BI12132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ntbukh far bibliotekn (BY03841A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aven's gates (BI03952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braisch-Deutsches Wörterbuch (BI07071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brajskie Inskrypcje (BI01635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ldn un martirer (2 bend) (BY03990A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shele (BY01185A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ymerd (BY01316A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mel un erd (BY00373A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- Di takse
2- Di klatshe
3- Fishke der krumer (BY02555A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ol in amerike (BY03497A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tele shvarts un ketsele vays (ersht bikhl) (BY03651A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tele shvarts un ketsele vays (tsvayt bikhl) (BY03652A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ter a farmakhter tir (BY03282A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rshele (BY03212A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ndert protsent (BY02828B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ntman (BY00098A1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bergang (BY01621A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deal un elnd (BY03827B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dilien un baladen (BY02840A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diot (BY03567A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ol in a yoyvl (BY00135A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dishe folks-geshikhte (BY01077B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dishe folks-geshikhte (band 13 - 16) (BY01081B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dishe shrayber (BY04031A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-II : Ertselungen
III : yudish teater un yudishe literatur
IV : Shotenbilder
V : Felietonen (BY03304A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In roytn shtrom (BY03430A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I Tsuzamenfor fun PZPR
Barikht fun tsentral komitet fun PZPR (BY00431A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kh mus dertseyln (BY03765A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kh mus dertseyln (BY03876A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kh vil aheym ! (BY01976A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kh, zi un er (BY02912A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rkhie nokhn kapitalizm (BY01682A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ja I (04518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 a puster shtot (BY00926A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 bovl (BY03362A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 di teg fun revolutsie (BY03574A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 di vayse tsafon-velder (BY02142A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 di vayse tsafon-velder (BY02143A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 dorf (BY03484A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 eliashi's kinigraykh (BY00120A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 fayer un blut (BY01301A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ferno of choices (BI06960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 I still see their faces (BI05212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geborg (BY03649A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geborg (BY03656A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 geroysh fun mashinen (BY01689A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 gutn mut (BY01905A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 himlishn okean (BY02851A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 hundert yor arum (BY00692A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 kamf farn revolutsionern sotsializm (BY02966A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 land fun der vaysel (BY03155A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 land fun rasn-diskriminatsie (BY02227A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 lebn farlibt (BY03605A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niversary Table (15034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 loyf fun yorn (BY00726A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 New York (BY01266b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 new york (BY01679A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 poylishe velder (BY00270B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 poylishe velder (BY00271A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 shotn (BY01613A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 shotn fun der kirkh (BY03176A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 shturm (BY02196B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 shturm (BY04024A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 the shadow of the Skoczow synagogue (BI01564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shl der zaliaznik (BY02426A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truz (BI07008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 tsvay velten (BY02280B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 undzer tsayt (BY01317A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him (BY02783A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N KARSKI (BI08574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üdische Sprichwörter und Redensarten (BI12123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zolima W Kulturze Europejskiej - (BI05431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zy Kosinski (BI04916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wish Album (BI04948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wish Cemetery in Lodz (BI016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on tshekhov (BY01647A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wish landmarks in Lodz (BI06612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immy Higgins (BY02833A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9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nasz Stern (BI09337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daica (BI02411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daika (BI04910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lt un varem (BY01604A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mf (BY00806A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t's etik (BY04073B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rl Marks (BY00989A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rl Marx (BY01115A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osha un andere (BY02915A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rl Marx (BY01116B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rl Marx (BY01286A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rnaval (BY01651B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zimierz : The Jewish Quarter of Cracow 1870-1988 (BI01556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egnzaytike hashpoes in velt-shafn (BY02509A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etouba de Aaron Ha-Cohen-Tsvi (00475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etouba Eizig-Yenta (00300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etouba Fischel-Pérol (06090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48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etouba Kahan-Pasternak (00479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etouba Meir-Bela (00471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24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pearances of normality
Commemorating the 60th anniversary of the liquidation of the Lodz ghetto (BI03891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etouba Moskal-Zymelman. (00474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05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etubah / Ketouba  (15358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hadzhi-mourat (BY01780A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haver Kisliakov (BY03766A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helemer Mayses (BY03551A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h'farbren pariz (band 1) (BY02035A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h'farbren pariz (tsvay bend) (BY01981A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h'hob faflantst a boym (BY03901A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h. N. Bialik (BY02520A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h'ob farflantst a boym (BY03848A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rayze (BY03026A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hulio khurenito (BY02971A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hurves dertseyln...
Dos bukh fun gvure (BY02400A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dush-hashem (BY00351A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nder (BY00925A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nder-dertsiung (BY02595A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nd un rind (BY02263A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ra kiralina (BY00115A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L AUSCHWITZ (BI08563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leyne menshelekh mit kleyne hashgoyes (BY04023A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lorkayt (BY01318A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- Fishke der krumer
2- Mayses binyomin hashlishi
3- Dos vintshfingerl
4- Dos klayne mentshele (BY02554A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rayze arum di velt oyfn ershtn aeroplan (BY01583A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olekcja (BI03269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omedies (BY04037A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ontakty chlopsko-zydowskie (BI01658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estomatie (BY03222A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suvim fun geto (2 bend) (BY03921B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ltura Ocalona : Katalog wystawy poswieconej kulturze Zydow polskich (BI02410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ltur-geshikhte (ershter tayl) (BY02003B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mendike doyres (BY04066A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nst un gelt (Mammonart) (BY02836A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wiaty Oswiecimia (BI05163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rayze unter der erd (BY01582A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dernière étape (05910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'affaire du Carmel d'Auschwitz (09215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5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garde de sûreté des Juifs (10912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grande soirée des arts (02208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ndvirtshaftlekhe kolonizatsye fun di yidn in erets-yisroeyl (BY00731B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9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Pologne ressuscitée  (05164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e de Klim Samgin (Quarante ans)
Vol. I (BY00885A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bn un toyt (BY02698A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bn un toyt (BY02699A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9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 carmel d'Auschwitz / Derniers développements (0921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bayter-lukh oyf dos yor 1921 (BY00172A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ends of Polish Jews (BI09350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 Ghetto de Varsovie (BI09361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... Lekh-lekho... (BY03964A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koved yoym-toyv (BY04036A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ksikon fun yudishe khokhmes (ershter tayl) (BY01710A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nin (BY03630A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nin (BY03679A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onardo da-vinci (BY01406A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onardo da vintshi (BY02201A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on Lewkowicz - Poprzez Mgle
rzezba, rysunek (BI04933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bayter-lukh - yor 1924 (BY00173A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rn-bukh far metal-baarbetung (BY00752B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rnbukh fun yidisher geshikhte (BY01956A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shana haba birushalayim ! (BY01810A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 temps des pierres (BI016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v tolstoy (BY03896A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'histoire à portes ouvertes (BI06269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be, luksus un kapitalizm (BY02043B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der far kinder (BY02315A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der far kinder (BY02370A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eux du Martyre et du Combat des Juifs en Territoire Polonais en 1939-1945 (BI01367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beter-lukh oyf dos yor 1925 (BY00174A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mpopo (BY01875A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eratur-bilder (BY00839A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zmannstadt-Ghetto (16764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. N. Tolstoy in likht fun marksizm (BY01763A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dz (BI02614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dzi (BI07009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lkes (BY02963A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lkes (BY02964A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ne Benamor (BY00573A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90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k geen kruis over mijn verleden. (07211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ié Mandelbaum, Le Ghetto en feu (18082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k geen kruis over mijn verleden 
 (09184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cewy mowia (BI01627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am bovari (BY04003B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emazel zhofr (BY03238A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gazyn Filmowy "Powiekszenie"
Rok X (BI08820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hatma gandi (BY03878A1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28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arstwo i rzezba Zydow Polskich (BI04674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arstwo i rzezba Zydow Polskich (BI07289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ines (BY01903A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ekiner (BY03050B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opeishe literatur (2-ter band) (BY03909A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s un bakunin (BY00770A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xizm in teorye un praktik (BY01207A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se mentsh (BY01938A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shiakhs tsaytn (BY00354A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skes (BY02732A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URYCY GOTTLIEB (BI08587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urycy Trebacz 1861-1941
Wystawa monograficzna (BI05164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ne kinder-yorn (BY01363A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ne zikhroynes (2ter tayl) (BY03647A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ne zikhroynes funm oyfshtand in varshever geto (BY00877B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t in Jewish society (BI0933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ne zikhroynes funm oyfshtand in varshever geto (BY00907A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n gas iz in fener (BY03825A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n lebn (BY01942A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n leyenbukh (BY02167A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n rayze iber rusland (BY02608A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n rayze iber rusland (BY02656A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n rayze in erets yisroeyl (BY01267A1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selekh (BY03537A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ses fun der rusisher kazarme (BY02870A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ses, vitsn un shpitslekh fun hershel ostropolier (BY00965A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tur Markowicz 1872-1934
Wystawa monograficzna (BI04976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ses, vitsn un shpitslekh fun hershel ostropolier (BY00966A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ses, vitsn un shpitslekh fun Hershl Ostropolier (BY00493A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ses, vitsn un spitslekh (BY00365A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sies far idishe kinder (BY04025A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sies un fantazies (BY04020A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zlen (BY03961A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édaille (00715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édaille mémoire des camps  (02083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czenstwo i zaglada Zydow (BI06118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moarn fun a bundist (1ter band) (BY03051A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tur shopenoyer (BY00916A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morial Auschwitz Birkenau Miejsce Pamieci (BI06694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akhem-Mendel (BY04026A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dele Moykher-Sforim (BY02549A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tsh-baheyme (BY02348A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tshn in klem
Dertseylungen (BY00092A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tshn un verk
yidishe shrayber (BY02611A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tshn un verk - Yidishe shrayber (BY02659A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tshn un verk
Y. L. Perets (BY02610A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tsh un khaye (BY00594A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tsh un vunder (BY01603A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- Hundert protsent
2- Vegen ziben gehangene (BY02829B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52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es, Birkeneau, Auschwitz II. (1184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hikhim (BY03087A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humodim (BY03340B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te traf (BY02501A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asto Palacow I Jedney Ulicy (BI05214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kh hungert (BY03091A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lkhome (2 bend) (BY03890A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lkhome-notitsn fun a yidishn ofitsir (tsvay tayl) (BY02587A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lkhome un sholem (BY01767A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lkhome un sholem (BY01768A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0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lle ans des Juifs en Pologne (BI12167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htetil (BY01528A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n un stsenes (8ter band) (BY03918A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rel (BY03154A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t a freylekh ponim (BY02177A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t ash oyfn kop (BY01616A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t di fis aroyf (BY01902B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tn ponim tsu der zun (BY00096A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tn ponim tsum morgn (BY02166A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90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émoire des camps  (00724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dele boznic Mosze Werbina (BI01655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mentn fun der rusisher revolutsie (BY02869A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htetl baym san (BY02904A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 (BY02875A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ologen (BY04035A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oteizm... (BI04041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tefiore (BY02333A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ument de la Révolte du Ghetto à Varsovie (04664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kve (BY00335A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el peysi dem khazn's (2 bend) (BY04033A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ywy zydowskie w sztuce polskiej (BI05061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yshe (BY01761A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yshe (BY02550A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htot oyf der volge (BY03437A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sholim (BY00099A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sholim-bukh (BY00101A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sholim-bukh (BY00105A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RANOW (BI08579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ter un zun (BY00750A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poleon in rusland (BY03775A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sionalizm (BY01788B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ur un mentsh (BY01469A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ur un mentsh (BY02044A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urvisenshaft - Luft un vaser (1ter tayl) (BY00630A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hturmish lebn (BY02138A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ye dramen (BY00357A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ye dramen (BY00358A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ye erd (BY00947A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ye ertseylungen (BY00352A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ye lider (BY01306B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ye teg (BY03644A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ye verk 
I- Ertselungen
II- Lider (BY03804A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y-rusland (BY01655A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 faites pas une croix sur ma mémoire. (08758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rveze mentshn (BY01601A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uschwitz 1940-1945 (BI03342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'umim
Predigten (BI09157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icht vergessen die Wahrheit bezeugen (BI03339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ente un vayte (BY02519B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khn mabl (BY00641A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914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... nothing belongs to us anymore". (11843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velen (BY00936A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velen fun toyt (BY01740A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veln (BY00361A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veln (BY03101A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braz Zyda w strukturze mitow chlopskich (BI01657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yid fun klementov dertseylt : (BY00378A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zami Swiadkow (BI03436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iver tvist (BY01192A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n a loshn (BY03502A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n a tsil (BY01294A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NEG SCHABBAT - DAS UNTERGRUNDARCHIV DES WARSCHAUER GHETTOS (BI08580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nkl Mozes (BY00350A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pgrunt (BY01827A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phandlungen tsu der geshikhte fun marksizm (BY03842A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pkleyb (BY00107A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ppidum Judaeorum (BI03951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yid tsvishn poyerim (BY01172A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e di bord (BY03428A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eme un fraylekhe (2 bend) (BY04032A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kiestra i reprezentacyjny chor zydowski. (02207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24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Our only way is work"
The Lodz Ghetto 1940-1944 (BI03890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yf ale teg fun a gants yor (BY00927B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yfbroyz (BY02947A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yf der erd (BY03524B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yf di felder fun treblinke
Reportazh (BY00054B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yf di fligl fun kholem (BY03207A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yf di khurves (BY01090A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yropeishe literatur (BY00217A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yf di shpurn fun gvure (BY01129A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yf di vegn fun baginen (BY03025A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yf di vegn fun der nayer ayropeisher literatur (BY03786A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yf fremde vegn (BY03128A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yf haymisher erd
Lider (BY00027A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yfn bergl (BY03124A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yfn bruk (BY02479A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yf'n grunt fun yam (BY03658A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yfn himl a yarid (BY00563A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yfn mayrev-front nishto kayn nayes (BY03888A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yropeishe literatur (BY03851A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yfn shliakh fun lebn (BY02925B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yfn shvel (BY01911A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yfn taykh (BY03419A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yfn veg tsum mentsh (BY01912A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yfn veg tsum mentsh (BY01920A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yfshtayg (BY00453A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yfshteyg (BY00758A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ysgeveylte ertselungen (BY03048A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ysgeveylte shriften (ershter band) (BY02644A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ysgeveylte verk (2bend) (BY03850A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- Idishe romanen
2- Stempeniu (BY04027A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yzenbangeshikhtes (BY04040A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ysgeveylte verk (band II) (BY03246A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ysgeveylte verk (band III) (BY03267A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ysgeveylte verk (band V, tayl II) (BY03251A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ysgeveylte verk (in tsvay bender) (BY03266A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estine-reportazhn (BY02356A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doxen (BY02619A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izh (BY01575A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tsufim (BY03272A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eles hintl (BY03209A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ets's bletlikh (1ter band) (BY03255B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zegl in vint (BY02887A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petuated on Film Reels (AR00184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stalotsi (BY03897A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terburg (BY00334A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ancienne famille Icek Szatan, jeux d'échec, Sompolno (Pol.) vers 1925 (p7371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 cimetière juif Remuh à Cracovie  (p7214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cimetière juif Remuh à Cracovie (p7215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52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cimetière juif Remuh à Cracovie  (p7216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cimetière juif Remuh à Cracovie (p7217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cimetière juif Remuh à Cracovie  (p7218)]]></a:t>
            </a:r>
          </a:p>
        </p:txBody>
      </p:sp>
    </p:spTree>
  </p:cSld>
  <p:clrMapOvr>
    <a:masterClrMapping/>
  </p:clrMapOvr>
</p:sld>
</file>

<file path=ppt/slides/slide9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 cimetière juif Remuh à Cracovie  (p7219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oy hot geredt zaratustra (BY02705A)]]></a:t>
            </a:r>
          </a:p>
        </p:txBody>
      </p:sp>
    </p:spTree>
  </p:cSld>
  <p:clrMapOvr>
    <a:masterClrMapping/>
  </p:clrMapOvr>
</p:sld>
</file>

<file path=ppt/slides/slide9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28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 cimetière juif Remuh à Cracovie  (p7220)]]></a:t>
            </a:r>
          </a:p>
        </p:txBody>
      </p:sp>
    </p:spTree>
  </p:cSld>
  <p:clrMapOvr>
    <a:masterClrMapping/>
  </p:clrMapOvr>
</p:sld>
</file>

<file path=ppt/slides/slide9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cimetière juif Remuh Cracovie, Pologne. (p7108)]]></a:t>
            </a:r>
          </a:p>
        </p:txBody>
      </p:sp>
    </p:spTree>
  </p:cSld>
  <p:clrMapOvr>
    <a:masterClrMapping/>
  </p:clrMapOvr>
</p:sld>
</file>

<file path=ppt/slides/slide9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52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cimetière juif Remuh Cracovie, Pologne.  (p7109)]]></a:t>
            </a:r>
          </a:p>
        </p:txBody>
      </p:sp>
    </p:spTree>
  </p:cSld>
  <p:clrMapOvr>
    <a:masterClrMapping/>
  </p:clrMapOvr>
</p:sld>
</file>

<file path=ppt/slides/slide9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cimetière juif Remuh Cracovie, Pologne.  (p7110)]]></a:t>
            </a:r>
          </a:p>
        </p:txBody>
      </p:sp>
    </p:spTree>
  </p:cSld>
  <p:clrMapOvr>
    <a:masterClrMapping/>
  </p:clrMapOvr>
</p:sld>
</file>

<file path=ppt/slides/slide9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cimetière juif Remuh Cracovie, Pologne.  (p7111)]]></a:t>
            </a:r>
          </a:p>
        </p:txBody>
      </p:sp>
    </p:spTree>
  </p:cSld>
  <p:clrMapOvr>
    <a:masterClrMapping/>
  </p:clrMapOvr>
</p:sld>
</file>

<file path=ppt/slides/slide9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57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cimetière juif Remuh Cracovie, Pologne.  (p7112)]]></a:t>
            </a:r>
          </a:p>
        </p:txBody>
      </p:sp>
    </p:spTree>
  </p:cSld>
  <p:clrMapOvr>
    <a:masterClrMapping/>
  </p:clrMapOvr>
</p:sld>
</file>

<file path=ppt/slides/slide9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cimetière juif Remuh, Cracovie, Pologne, (p7113)]]></a:t>
            </a:r>
          </a:p>
        </p:txBody>
      </p:sp>
    </p:spTree>
  </p:cSld>
  <p:clrMapOvr>
    <a:masterClrMapping/>
  </p:clrMapOvr>
</p:sld>
</file>

<file path=ppt/slides/slide9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cimetière juif Remuh, Cracovie, Pologne,  (p7114)]]></a:t>
            </a:r>
          </a:p>
        </p:txBody>
      </p:sp>
    </p:spTree>
  </p:cSld>
  <p:clrMapOvr>
    <a:masterClrMapping/>
  </p:clrMapOvr>
</p:sld>
</file>

<file path=ppt/slides/slide9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38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cimetière Remuh Cracovie  (p7115)]]></a:t>
            </a:r>
          </a:p>
        </p:txBody>
      </p:sp>
    </p:spTree>
  </p:cSld>
  <p:clrMapOvr>
    <a:masterClrMapping/>
  </p:clrMapOvr>
</p:sld>
</file>

<file path=ppt/slides/slide9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cimetière Remuh Cracovie  (p7116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zumer (BY00840A)]]></a:t>
            </a:r>
          </a:p>
        </p:txBody>
      </p:sp>
    </p:spTree>
  </p:cSld>
  <p:clrMapOvr>
    <a:masterClrMapping/>
  </p:clrMapOvr>
</p:sld>
</file>

<file path=ppt/slides/slide9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cimetière Remuh Cracovie  (p7117)]]></a:t>
            </a:r>
          </a:p>
        </p:txBody>
      </p:sp>
    </p:spTree>
  </p:cSld>
  <p:clrMapOvr>
    <a:masterClrMapping/>
  </p:clrMapOvr>
</p:sld>
</file>

<file path=ppt/slides/slide9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cimetière Remuh Cracovie  (p7118)]]></a:t>
            </a:r>
          </a:p>
        </p:txBody>
      </p:sp>
    </p:spTree>
  </p:cSld>
  <p:clrMapOvr>
    <a:masterClrMapping/>
  </p:clrMapOvr>
</p:sld>
</file>

<file path=ppt/slides/slide9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cimetière Remuh Cracovie  (p7119)]]></a:t>
            </a:r>
          </a:p>
        </p:txBody>
      </p:sp>
    </p:spTree>
  </p:cSld>
  <p:clrMapOvr>
    <a:masterClrMapping/>
  </p:clrMapOvr>
</p:sld>
</file>

<file path=ppt/slides/slide9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cimetière Remuh Cracovie  (p7120)]]></a:t>
            </a:r>
          </a:p>
        </p:txBody>
      </p:sp>
    </p:spTree>
  </p:cSld>
  <p:clrMapOvr>
    <a:masterClrMapping/>
  </p:clrMapOvr>
</p:sld>
</file>

<file path=ppt/slides/slide9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cimetière Remuh Cracovie  (p7121)]]></a:t>
            </a:r>
          </a:p>
        </p:txBody>
      </p:sp>
    </p:spTree>
  </p:cSld>
  <p:clrMapOvr>
    <a:masterClrMapping/>
  </p:clrMapOvr>
</p:sld>
</file>

<file path=ppt/slides/slide9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57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cimetière Remuh Cracovie  (p7122)]]></a:t>
            </a:r>
          </a:p>
        </p:txBody>
      </p:sp>
    </p:spTree>
  </p:cSld>
  <p:clrMapOvr>
    <a:masterClrMapping/>
  </p:clrMapOvr>
</p:sld>
</file>

<file path=ppt/slides/slide9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57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cimetière Remuh Cracovie  (p7123)]]></a:t>
            </a:r>
          </a:p>
        </p:txBody>
      </p:sp>
    </p:spTree>
  </p:cSld>
  <p:clrMapOvr>
    <a:masterClrMapping/>
  </p:clrMapOvr>
</p:sld>
</file>

<file path=ppt/slides/slide9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cimetière Remuh Cracovie .  (p7124)]]></a:t>
            </a:r>
          </a:p>
        </p:txBody>
      </p:sp>
    </p:spTree>
  </p:cSld>
  <p:clrMapOvr>
    <a:masterClrMapping/>
  </p:clrMapOvr>
</p:sld>
</file>

<file path=ppt/slides/slide9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cimetière Remuh Cracovie  (p7125)]]></a:t>
            </a:r>
          </a:p>
        </p:txBody>
      </p:sp>
    </p:spTree>
  </p:cSld>
  <p:clrMapOvr>
    <a:masterClrMapping/>
  </p:clrMapOvr>
</p:sld>
</file>

<file path=ppt/slides/slide9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cimetière Remuh Cracovie  (p7126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INIEC (BI08788)]]></a:t>
            </a:r>
          </a:p>
        </p:txBody>
      </p:sp>
    </p:spTree>
  </p:cSld>
  <p:clrMapOvr>
    <a:masterClrMapping/>
  </p:clrMapOvr>
</p:sld>
</file>

<file path=ppt/slides/slide9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62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cimetière Remuh Cracovie  (p7128)]]></a:t>
            </a:r>
          </a:p>
        </p:txBody>
      </p:sp>
    </p:spTree>
  </p:cSld>
  <p:clrMapOvr>
    <a:masterClrMapping/>
  </p:clrMapOvr>
</p:sld>
</file>

<file path=ppt/slides/slide9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cimetière Remuh Cracovie  (p7129)]]></a:t>
            </a:r>
          </a:p>
        </p:txBody>
      </p:sp>
    </p:spTree>
  </p:cSld>
  <p:clrMapOvr>
    <a:masterClrMapping/>
  </p:clrMapOvr>
</p:sld>
</file>

<file path=ppt/slides/slide9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cimetière Remuh Cracovie  (p7130)]]></a:t>
            </a:r>
          </a:p>
        </p:txBody>
      </p:sp>
    </p:spTree>
  </p:cSld>
  <p:clrMapOvr>
    <a:masterClrMapping/>
  </p:clrMapOvr>
</p:sld>
</file>

<file path=ppt/slides/slide9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2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cimetière Remuh Cracovie (p7131)]]></a:t>
            </a:r>
          </a:p>
        </p:txBody>
      </p:sp>
    </p:spTree>
  </p:cSld>
  <p:clrMapOvr>
    <a:masterClrMapping/>
  </p:clrMapOvr>
</p:sld>
</file>

<file path=ppt/slides/slide9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cimetière Remuh Cracovie par Sucheky. Série de rangées de stèles funéraires entourant l'extension latérale arrière de la synagogue Remuh. (p7127)]]></a:t>
            </a:r>
          </a:p>
        </p:txBody>
      </p:sp>
    </p:spTree>
  </p:cSld>
  <p:clrMapOvr>
    <a:masterClrMapping/>
  </p:clrMapOvr>
</p:sld>
</file>

<file path=ppt/slides/slide9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communité juive, shtetl pologne, première moitié 20 ème siècle, Sompolno? (p7435)]]></a:t>
            </a:r>
          </a:p>
        </p:txBody>
      </p:sp>
    </p:spTree>
  </p:cSld>
  <p:clrMapOvr>
    <a:masterClrMapping/>
  </p:clrMapOvr>
</p:sld>
</file>

<file path=ppt/slides/slide9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couleur tombes sarcophages du cimetière juif Remuh à Cracovie  (p7221)]]></a:t>
            </a:r>
          </a:p>
        </p:txBody>
      </p:sp>
    </p:spTree>
  </p:cSld>
  <p:clrMapOvr>
    <a:masterClrMapping/>
  </p:clrMapOvr>
</p:sld>
</file>

<file path=ppt/slides/slide9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de G. Schnek,et représentants gouvernement belge, discours, Auschwitz, mai 2006 (p7314)]]></a:t>
            </a:r>
          </a:p>
        </p:txBody>
      </p:sp>
    </p:spTree>
  </p:cSld>
  <p:clrMapOvr>
    <a:masterClrMapping/>
  </p:clrMapOvr>
</p:sld>
</file>

<file path=ppt/slides/slide9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famille Icek Szatan, célébration Shabbat Sompolno (Pol.) années 1920 (p7373)]]></a:t>
            </a:r>
          </a:p>
        </p:txBody>
      </p:sp>
    </p:spTree>
  </p:cSld>
  <p:clrMapOvr>
    <a:masterClrMapping/>
  </p:clrMapOvr>
</p:sld>
</file>

<file path=ppt/slides/slide9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19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famille ou amis,  Icek Szatan Sopolno (Pol.) 4 mars 1925 (p7370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it (BY02091A)]]></a:t>
            </a:r>
          </a:p>
        </p:txBody>
      </p:sp>
    </p:spTree>
  </p:cSld>
  <p:clrMapOvr>
    <a:masterClrMapping/>
  </p:clrMapOvr>
</p:sld>
</file>

<file path=ppt/slides/slide9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Flahaut, Onkelinks et G. Schnek, discours, voyage Auschwitz, 7/05/2006 (p7315)]]></a:t>
            </a:r>
          </a:p>
        </p:txBody>
      </p:sp>
    </p:spTree>
  </p:cSld>
  <p:clrMapOvr>
    <a:masterClrMapping/>
  </p:clrMapOvr>
</p:sld>
</file>

<file path=ppt/slides/slide9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76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Georges schnek, panneau 20ème convoi,  Auschwitz 7/05/ 2006 (p7312)]]></a:t>
            </a:r>
          </a:p>
        </p:txBody>
      </p:sp>
    </p:spTree>
  </p:cSld>
  <p:clrMapOvr>
    <a:masterClrMapping/>
  </p:clrMapOvr>
</p:sld>
</file>

<file path=ppt/slides/slide9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981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graphies Don Pawlowicki (p005234)]]></a:t>
            </a:r>
          </a:p>
        </p:txBody>
      </p:sp>
    </p:spTree>
  </p:cSld>
  <p:clrMapOvr>
    <a:masterClrMapping/>
  </p:clrMapOvr>
</p:sld>
</file>

<file path=ppt/slides/slide9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66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G. Schnek et Germaine Fischler voyage à Auschwitz 7 mai 2006 (p7313)]]></a:t>
            </a:r>
          </a:p>
        </p:txBody>
      </p:sp>
    </p:spTree>
  </p:cSld>
  <p:clrMapOvr>
    <a:masterClrMapping/>
  </p:clrMapOvr>
</p:sld>
</file>

<file path=ppt/slides/slide9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hoto portrait Icek Szatan, souriant (p7372)]]></a:t>
            </a:r>
          </a:p>
        </p:txBody>
      </p:sp>
    </p:spTree>
  </p:cSld>
  <p:clrMapOvr>
    <a:masterClrMapping/>
  </p:clrMapOvr>
</p:sld>
</file>

<file path=ppt/slides/slide9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er un Lutsie (BY03821B)]]></a:t>
            </a:r>
          </a:p>
        </p:txBody>
      </p:sp>
    </p:spTree>
  </p:cSld>
  <p:clrMapOvr>
    <a:masterClrMapping/>
  </p:clrMapOvr>
</p:sld>
</file>

<file path=ppt/slides/slide9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tom un ramses (BY02151A)]]></a:t>
            </a:r>
          </a:p>
        </p:txBody>
      </p:sp>
    </p:spTree>
  </p:cSld>
  <p:clrMapOvr>
    <a:masterClrMapping/>
  </p:clrMapOvr>
</p:sld>
</file>

<file path=ppt/slides/slide9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tom un ramses (BY02181A)]]></a:t>
            </a:r>
          </a:p>
        </p:txBody>
      </p:sp>
    </p:spTree>
  </p:cSld>
  <p:clrMapOvr>
    <a:masterClrMapping/>
  </p:clrMapOvr>
</p:sld>
</file>

<file path=ppt/slides/slide9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38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lanète Auschwitz (02581)]]></a:t>
            </a:r>
          </a:p>
        </p:txBody>
      </p:sp>
    </p:spTree>
  </p:cSld>
  <p:clrMapOvr>
    <a:masterClrMapping/>
  </p:clrMapOvr>
</p:sld>
</file>

<file path=ppt/slides/slide9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66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Planète Auschwitz" (03846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gaysterung (BY00681A)]]></a:t>
            </a:r>
          </a:p>
        </p:txBody>
      </p:sp>
    </p:spTree>
  </p:cSld>
  <p:clrMapOvr>
    <a:masterClrMapping/>
  </p:clrMapOvr>
</p:sld>
</file>

<file path=ppt/slides/slide9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lanète Auschwitz 2 morts (02584)]]></a:t>
            </a:r>
          </a:p>
        </p:txBody>
      </p:sp>
    </p:spTree>
  </p:cSld>
  <p:clrMapOvr>
    <a:masterClrMapping/>
  </p:clrMapOvr>
</p:sld>
</file>

<file path=ppt/slides/slide9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43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Planète Auschwitz. Eli,Eli, lamma azavtanou" (03843)]]></a:t>
            </a:r>
          </a:p>
        </p:txBody>
      </p:sp>
    </p:spTree>
  </p:cSld>
  <p:clrMapOvr>
    <a:masterClrMapping/>
  </p:clrMapOvr>
</p:sld>
</file>

<file path=ppt/slides/slide9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66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lanète Auschwitz. Fosse commune (02571)]]></a:t>
            </a:r>
          </a:p>
        </p:txBody>
      </p:sp>
    </p:spTree>
  </p:cSld>
  <p:clrMapOvr>
    <a:masterClrMapping/>
  </p:clrMapOvr>
</p:sld>
</file>

<file path=ppt/slides/slide9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lanète Auschwitz. Holocaust (02577)]]></a:t>
            </a:r>
          </a:p>
        </p:txBody>
      </p:sp>
    </p:spTree>
  </p:cSld>
  <p:clrMapOvr>
    <a:masterClrMapping/>
  </p:clrMapOvr>
</p:sld>
</file>

<file path=ppt/slides/slide9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lanète Auschwitz. La faim (02569)]]></a:t>
            </a:r>
          </a:p>
        </p:txBody>
      </p:sp>
    </p:spTree>
  </p:cSld>
  <p:clrMapOvr>
    <a:masterClrMapping/>
  </p:clrMapOvr>
</p:sld>
</file>

<file path=ppt/slides/slide9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lanète Auschwitz. La marche de la mort (02574)]]></a:t>
            </a:r>
          </a:p>
        </p:txBody>
      </p:sp>
    </p:spTree>
  </p:cSld>
  <p:clrMapOvr>
    <a:masterClrMapping/>
  </p:clrMapOvr>
</p:sld>
</file>

<file path=ppt/slides/slide9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38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Planète Auschwitz. La marche de la mort , où "Diminuendo" (03844)]]></a:t>
            </a:r>
          </a:p>
        </p:txBody>
      </p:sp>
    </p:spTree>
  </p:cSld>
  <p:clrMapOvr>
    <a:masterClrMapping/>
  </p:clrMapOvr>
</p:sld>
</file>

<file path=ppt/slides/slide9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Planète Auschwitz. L'enterrement" (03845)]]></a:t>
            </a:r>
          </a:p>
        </p:txBody>
      </p:sp>
    </p:spTree>
  </p:cSld>
  <p:clrMapOvr>
    <a:masterClrMapping/>
  </p:clrMapOvr>
</p:sld>
</file>

<file path=ppt/slides/slide9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lanète Auschwitz. L'enterrement (bois) (02578)]]></a:t>
            </a:r>
          </a:p>
        </p:txBody>
      </p:sp>
    </p:spTree>
  </p:cSld>
  <p:clrMapOvr>
    <a:masterClrMapping/>
  </p:clrMapOvr>
</p:sld>
</file>

<file path=ppt/slides/slide9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28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lanète Auschwitz. L'entr'aide (02570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ut (BY03708A)]]></a:t>
            </a:r>
          </a:p>
        </p:txBody>
      </p:sp>
    </p:spTree>
  </p:cSld>
  <p:clrMapOvr>
    <a:masterClrMapping/>
  </p:clrMapOvr>
</p:sld>
</file>

<file path=ppt/slides/slide9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28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lanète Auschwitz. Les 3 pendus (02585)]]></a:t>
            </a:r>
          </a:p>
        </p:txBody>
      </p:sp>
    </p:spTree>
  </p:cSld>
  <p:clrMapOvr>
    <a:masterClrMapping/>
  </p:clrMapOvr>
</p:sld>
</file>

<file path=ppt/slides/slide9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19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lanète Auschwitz. Le trésor (la soupe) (02573)]]></a:t>
            </a:r>
          </a:p>
        </p:txBody>
      </p:sp>
    </p:spTree>
  </p:cSld>
  <p:clrMapOvr>
    <a:masterClrMapping/>
  </p:clrMapOvr>
</p:sld>
</file>

<file path=ppt/slides/slide9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51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Planète Auschwitz. Le trésor (la soupe)" (03854)]]></a:t>
            </a:r>
          </a:p>
        </p:txBody>
      </p:sp>
    </p:spTree>
  </p:cSld>
  <p:clrMapOvr>
    <a:masterClrMapping/>
  </p:clrMapOvr>
</p:sld>
</file>

<file path=ppt/slides/slide9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19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lanète Auschwitz. L'homme aux yeux de verre (02580)]]></a:t>
            </a:r>
          </a:p>
        </p:txBody>
      </p:sp>
    </p:spTree>
  </p:cSld>
  <p:clrMapOvr>
    <a:masterClrMapping/>
  </p:clrMapOvr>
</p:sld>
</file>

<file path=ppt/slides/slide9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lanète Auschwitz. Libération (02599)]]></a:t>
            </a:r>
          </a:p>
        </p:txBody>
      </p:sp>
    </p:spTree>
  </p:cSld>
  <p:clrMapOvr>
    <a:masterClrMapping/>
  </p:clrMapOvr>
</p:sld>
</file>

<file path=ppt/slides/slide9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lanète Auschwitz. Morts et vivants (02579)]]></a:t>
            </a:r>
          </a:p>
        </p:txBody>
      </p:sp>
    </p:spTree>
  </p:cSld>
  <p:clrMapOvr>
    <a:masterClrMapping/>
  </p:clrMapOvr>
</p:sld>
</file>

<file path=ppt/slides/slide9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lanète Auschwitz. Suicides au fil électrique (02572)]]></a:t>
            </a:r>
          </a:p>
        </p:txBody>
      </p:sp>
    </p:spTree>
  </p:cSld>
  <p:clrMapOvr>
    <a:masterClrMapping/>
  </p:clrMapOvr>
</p:sld>
</file>

<file path=ppt/slides/slide9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lanète Auschwitz. Tu ne tueras point (02582)]]></a:t>
            </a:r>
          </a:p>
        </p:txBody>
      </p:sp>
    </p:spTree>
  </p:cSld>
  <p:clrMapOvr>
    <a:masterClrMapping/>
  </p:clrMapOvr>
</p:sld>
</file>

<file path=ppt/slides/slide9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emen (BY02911A)]]></a:t>
            </a:r>
          </a:p>
        </p:txBody>
      </p:sp>
    </p:spTree>
  </p:cSld>
  <p:clrMapOvr>
    <a:masterClrMapping/>
  </p:clrMapOvr>
</p:sld>
</file>

<file path=ppt/slides/slide9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ezie (BY02475B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i (BY02771A)]]></a:t>
            </a:r>
          </a:p>
        </p:txBody>
      </p:sp>
    </p:spTree>
  </p:cSld>
  <p:clrMapOvr>
    <a:masterClrMapping/>
  </p:clrMapOvr>
</p:sld>
</file>

<file path=ppt/slides/slide9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ezye (BY00558A)]]></a:t>
            </a:r>
          </a:p>
        </p:txBody>
      </p:sp>
    </p:spTree>
  </p:cSld>
  <p:clrMapOvr>
    <a:masterClrMapping/>
  </p:clrMapOvr>
</p:sld>
</file>

<file path=ppt/slides/slide9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cy-Zydzi
Polen-Juden 
Poles-Jews 
1939-1945 (BI04048)]]></a:t>
            </a:r>
          </a:p>
        </p:txBody>
      </p:sp>
    </p:spTree>
  </p:cSld>
  <p:clrMapOvr>
    <a:masterClrMapping/>
  </p:clrMapOvr>
</p:sld>
</file>

<file path=ppt/slides/slide9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nd and the Jews (BI08799)]]></a:t>
            </a:r>
          </a:p>
        </p:txBody>
      </p:sp>
    </p:spTree>
  </p:cSld>
  <p:clrMapOvr>
    <a:masterClrMapping/>
  </p:clrMapOvr>
</p:sld>
</file>

<file path=ppt/slides/slide9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e, Jew, artist
Polah, zyo, artysta (BI06236)]]></a:t>
            </a:r>
          </a:p>
        </p:txBody>
      </p:sp>
    </p:spTree>
  </p:cSld>
  <p:clrMapOvr>
    <a:masterClrMapping/>
  </p:clrMapOvr>
</p:sld>
</file>

<file path=ppt/slides/slide9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hromia nagrobkow na cmentarzach zydowskich w Polsce poludniowo-wschodniej (BI01653)]]></a:t>
            </a:r>
          </a:p>
        </p:txBody>
      </p:sp>
    </p:spTree>
  </p:cSld>
  <p:clrMapOvr>
    <a:masterClrMapping/>
  </p:clrMapOvr>
</p:sld>
</file>

<file path=ppt/slides/slide9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hromia polskich boznic drewnianych (BI01654)]]></a:t>
            </a:r>
          </a:p>
        </p:txBody>
      </p:sp>
    </p:spTree>
  </p:cSld>
  <p:clrMapOvr>
    <a:masterClrMapping/>
  </p:clrMapOvr>
</p:sld>
</file>

<file path=ppt/slides/slide9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n (BI09243)]]></a:t>
            </a:r>
          </a:p>
        </p:txBody>
      </p:sp>
    </p:spTree>
  </p:cSld>
  <p:clrMapOvr>
    <a:masterClrMapping/>
  </p:clrMapOvr>
</p:sld>
</file>

<file path=ppt/slides/slide9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sh Jewry - History and Culture (BI06102)]]></a:t>
            </a:r>
          </a:p>
        </p:txBody>
      </p:sp>
    </p:spTree>
  </p:cSld>
  <p:clrMapOvr>
    <a:masterClrMapping/>
  </p:clrMapOvr>
</p:sld>
</file>

<file path=ppt/slides/slide9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sh jews in KL Auschwitz :
Name lists (BI03929)]]></a:t>
            </a:r>
          </a:p>
        </p:txBody>
      </p:sp>
    </p:spTree>
  </p:cSld>
  <p:clrMapOvr>
    <a:masterClrMapping/>
  </p:clrMapOvr>
</p:sld>
</file>

<file path=ppt/slides/slide9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tishe ekonomye (BY00452A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ayte teg (BY00924A)]]></a:t>
            </a:r>
          </a:p>
        </p:txBody>
      </p:sp>
    </p:spTree>
  </p:cSld>
  <p:clrMapOvr>
    <a:masterClrMapping/>
  </p:clrMapOvr>
</p:sld>
</file>

<file path=ppt/slides/slide9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tishe ekonomye (BY01644A)]]></a:t>
            </a:r>
          </a:p>
        </p:txBody>
      </p:sp>
    </p:spTree>
  </p:cSld>
  <p:clrMapOvr>
    <a:masterClrMapping/>
  </p:clrMapOvr>
</p:sld>
</file>

<file path=ppt/slides/slide9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tishe ekonomye (BY01983A)]]></a:t>
            </a:r>
          </a:p>
        </p:txBody>
      </p:sp>
    </p:spTree>
  </p:cSld>
  <p:clrMapOvr>
    <a:masterClrMapping/>
  </p:clrMapOvr>
</p:sld>
</file>

<file path=ppt/slides/slide9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ska Sztuka Ludowa Rok XLIII-1989 NR 1-2 (BI01649)]]></a:t>
            </a:r>
          </a:p>
        </p:txBody>
      </p:sp>
    </p:spTree>
  </p:cSld>
  <p:clrMapOvr>
    <a:masterClrMapping/>
  </p:clrMapOvr>
</p:sld>
</file>

<file path=ppt/slides/slide9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ski Slownik judaistyczny (BI03926)]]></a:t>
            </a:r>
          </a:p>
        </p:txBody>
      </p:sp>
    </p:spTree>
  </p:cSld>
  <p:clrMapOvr>
    <a:masterClrMapping/>
  </p:clrMapOvr>
</p:sld>
</file>

<file path=ppt/slides/slide9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ski Slownik judaistyczny (BI03927)]]></a:t>
            </a:r>
          </a:p>
        </p:txBody>
      </p:sp>
    </p:spTree>
  </p:cSld>
  <p:clrMapOvr>
    <a:masterClrMapping/>
  </p:clrMapOvr>
</p:sld>
</file>

<file path=ppt/slides/slide9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mpadur (BY02182A)]]></a:t>
            </a:r>
          </a:p>
        </p:txBody>
      </p:sp>
    </p:spTree>
  </p:cSld>
  <p:clrMapOvr>
    <a:masterClrMapping/>
  </p:clrMapOvr>
</p:sld>
</file>

<file path=ppt/slides/slide9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rtraits Kalman-Korn (16734)]]></a:t>
            </a:r>
          </a:p>
        </p:txBody>
      </p:sp>
    </p:spTree>
  </p:cSld>
  <p:clrMapOvr>
    <a:masterClrMapping/>
  </p:clrMapOvr>
</p:sld>
</file>

<file path=ppt/slides/slide9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rtretn un problemen (BY00694A)]]></a:t>
            </a:r>
          </a:p>
        </p:txBody>
      </p:sp>
    </p:spTree>
  </p:cSld>
  <p:clrMapOvr>
    <a:masterClrMapping/>
  </p:clrMapOvr>
</p:sld>
</file>

<file path=ppt/slides/slide9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rtretn un problemen (BY00754A)]]></a:t>
            </a:r>
          </a:p>
        </p:txBody>
      </p:sp>
    </p:spTree>
  </p:cSld>
  <p:clrMapOvr>
    <a:masterClrMapping/>
  </p:clrMapOvr>
</p:sld>
</file>

<file path=ppt/slides/slide9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yern (BY03813A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82">
  <a:themeElements>
    <a:clrScheme name="Theme8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2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1291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2025-09-20T23:38:01Z</dcterms:created>
  <dcterms:modified xsi:type="dcterms:W3CDTF">2025-09-20T23:38:01Z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