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736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033_ca_object_representations_media_483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ifag Davidi à servitÿs.  (0941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2026-03-05T14:23:15Z</dcterms:created>
  <dcterms:modified xsi:type="dcterms:W3CDTF">2026-03-05T14:23:15Z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