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59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58224_ca_object_representations_media_1062_large1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4572000"/>
          <a:chOff x="0" y="228600"/>
          <a:chExt cx="9144000" cy="4572000"/>
        </a:xfrm>
      </p:grpSpPr>
      <p:pic>
        <p:nvPicPr>
          <p:cNvPr id="1" name="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71600"/>
            <a:ext cx="5362575" cy="32004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</p:pic>
      <p:sp>
        <p:nvSpPr>
          <p:cNvPr id="2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Sacrae geographiae tabulam ex antiquissimorum cultor (01967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2026-07-28T03:33:48Z</dcterms:created>
  <dcterms:modified xsi:type="dcterms:W3CDTF">2026-07-28T03:33:48Z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