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39404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8346_ca_object_representations_media_2798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28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ssover Haggadah (1890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2025-08-11T14:56:41Z</dcterms:created>
  <dcterms:modified xsi:type="dcterms:W3CDTF">2025-08-11T14:56:41Z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