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2139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13_ca_object_representations_media_2044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14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 in Israel (BI1186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2025-11-14T12:35:13Z</dcterms:created>
  <dcterms:modified xsi:type="dcterms:W3CDTF">2025-11-14T12:35:13Z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