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2104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722_ca_object_representations_media_323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288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'Artiste. Hauman, Théodore (0042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2025-11-14T02:49:49Z</dcterms:created>
  <dcterms:modified xsi:type="dcterms:W3CDTF">2025-11-14T02:49:49Z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