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2927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836_ca_object_representations_media_2597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089_ca_object_representations_media_27683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913_ca_object_representations_media_27622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171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édaille (06694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1146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édaille hôtel de ville d'Amsterdam (17134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28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édaille (17192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2026-01-01T14:07:49Z</dcterms:created>
  <dcterms:modified xsi:type="dcterms:W3CDTF">2026-01-01T14:07:49Z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