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65075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6446_ca_object_representations_media_23525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3241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Le Joueur d'orgue de Barbarie (BI12272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">
  <a:themeElements>
    <a:clrScheme name="Theme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2026-01-04T01:47:12Z</dcterms:created>
  <dcterms:modified xsi:type="dcterms:W3CDTF">2026-01-04T01:47:12Z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