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3931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284_ca_object_representations_media_2794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38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aggadah AJHL (188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2025-08-11T12:33:25Z</dcterms:created>
  <dcterms:modified xsi:type="dcterms:W3CDTF">2025-08-11T12:33:25Z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