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3430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080_ca_object_representations_media_2770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38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édaille église St-Appolinaire de Remagen (17151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2026-01-02T04:05:39Z</dcterms:created>
  <dcterms:modified xsi:type="dcterms:W3CDTF">2026-01-02T04:05:39Z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