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4224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3449_ca_object_representations_media_313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383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'antisémitisme et la crise de l'occident 1914-1945 (0753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2025-09-20T22:08:50Z</dcterms:created>
  <dcterms:modified xsi:type="dcterms:W3CDTF">2025-09-20T22:08:50Z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