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svg" ContentType="image/svg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</p:sldIdLst>
  <p:sldSz cx="9144000" cy="6858000" type="screen4x3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slide" Target="slides/slide6.xml"/>
  <Relationship Id="rId9" Type="http://schemas.openxmlformats.org/officeDocument/2006/relationships/slide" Target="slides/slide7.xml"/>
  <Relationship Id="rId10" Type="http://schemas.openxmlformats.org/officeDocument/2006/relationships/slide" Target="slides/slide8.xml"/>
  <Relationship Id="rId11" Type="http://schemas.openxmlformats.org/officeDocument/2006/relationships/slide" Target="slides/slide9.xml"/>
  <Relationship Id="rId12" Type="http://schemas.openxmlformats.org/officeDocument/2006/relationships/slide" Target="slides/slide10.xml"/>
  <Relationship Id="rId13" Type="http://schemas.openxmlformats.org/officeDocument/2006/relationships/slide" Target="slides/slide11.xml"/>
  <Relationship Id="rId14" Type="http://schemas.openxmlformats.org/officeDocument/2006/relationships/slide" Target="slides/slide12.xml"/>
  <Relationship Id="rId15" Type="http://schemas.openxmlformats.org/officeDocument/2006/relationships/slide" Target="slides/slide13.xml"/>
  <Relationship Id="rId16" Type="http://schemas.openxmlformats.org/officeDocument/2006/relationships/slide" Target="slides/slide14.xml"/>
  <Relationship Id="rId17" Type="http://schemas.openxmlformats.org/officeDocument/2006/relationships/slide" Target="slides/slide15.xml"/>
  <Relationship Id="rId18" Type="http://schemas.openxmlformats.org/officeDocument/2006/relationships/slide" Target="slides/slide16.xml"/>
  <Relationship Id="rId19" Type="http://schemas.openxmlformats.org/officeDocument/2006/relationships/slide" Target="slides/slide17.xml"/>
  <Relationship Id="rId20" Type="http://schemas.openxmlformats.org/officeDocument/2006/relationships/slide" Target="slides/slide18.xml"/>
  <Relationship Id="rId21" Type="http://schemas.openxmlformats.org/officeDocument/2006/relationships/slide" Target="slides/slide19.xml"/>
  <Relationship Id="rId22" Type="http://schemas.openxmlformats.org/officeDocument/2006/relationships/slide" Target="slides/slide20.xml"/>
  <Relationship Id="rId23" Type="http://schemas.openxmlformats.org/officeDocument/2006/relationships/slide" Target="slides/slide21.xml"/>
  <Relationship Id="rId24" Type="http://schemas.openxmlformats.org/officeDocument/2006/relationships/slide" Target="slides/slide22.xml"/>
  <Relationship Id="rId25" Type="http://schemas.openxmlformats.org/officeDocument/2006/relationships/slide" Target="slides/slide23.xml"/>
  <Relationship Id="rId26" Type="http://schemas.openxmlformats.org/officeDocument/2006/relationships/slide" Target="slides/slide24.xml"/>
  <Relationship Id="rId27" Type="http://schemas.openxmlformats.org/officeDocument/2006/relationships/slide" Target="slides/slide25.xml"/>
  <Relationship Id="rId28" Type="http://schemas.openxmlformats.org/officeDocument/2006/relationships/slide" Target="slides/slide26.xml"/>
  <Relationship Id="rId29" Type="http://schemas.openxmlformats.org/officeDocument/2006/relationships/slide" Target="slides/slide27.xml"/>
  <Relationship Id="rId30" Type="http://schemas.openxmlformats.org/officeDocument/2006/relationships/presProps" Target="presProps.xml"/>
  <Relationship Id="rId31" Type="http://schemas.openxmlformats.org/officeDocument/2006/relationships/viewProps" Target="viewProps.xml"/>
  <Relationship Id="rId32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65516659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0688_ca_object_representations_media_4832_large1.jp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2816_ca_object_representations_media_4824_large9.jpg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1068_ca_object_representations_media_4825_large10.jpg"/>
</Relationships>

</file>

<file path=ppt/slides/_rels/slide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1330_ca_object_representations_media_4833_large11.jpg"/>
</Relationships>

</file>

<file path=ppt/slides/_rels/slide1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0493_ca_object_representations_media_4817_large12.jpg"/>
</Relationships>

</file>

<file path=ppt/slides/_rels/slide1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3763_ca_object_representations_media_4821_large13.jpg"/>
</Relationships>

</file>

<file path=ppt/slides/_rels/slide1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8600_ca_object_representations_media_4820_large14.jpg"/>
</Relationships>

</file>

<file path=ppt/slides/_rels/slide1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9040_ca_object_representations_media_20955_large15.jpg"/>
</Relationships>

</file>

<file path=ppt/slides/_rels/slide1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2226_ca_object_representations_media_21301_large16.jpg"/>
</Relationships>

</file>

<file path=ppt/slides/_rels/slide1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5277_ca_object_representations_media_4831_large17.jp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6033_ca_object_representations_media_4834_large2.jpg"/>
</Relationships>

</file>

<file path=ppt/slides/_rels/slide2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3042_ca_object_representations_media_4816_large18.jpg"/>
</Relationships>

</file>

<file path=ppt/slides/_rels/slide2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7489_ca_object_representations_media_4829_large19.jpg"/>
</Relationships>

</file>

<file path=ppt/slides/_rels/slide2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3423_ca_object_representations_media_4827_large20.jpg"/>
</Relationships>

</file>

<file path=ppt/slides/_rels/slide2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1796_ca_object_representations_media_4828_large21.jpg"/>
</Relationships>

</file>

<file path=ppt/slides/_rels/slide2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8747_ca_object_representations_media_4819_large22.jpg"/>
</Relationships>

</file>

<file path=ppt/slides/_rels/slide2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6121_ca_object_representations_media_9096_large23.jpg"/>
</Relationships>

</file>

<file path=ppt/slides/_rels/slide2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2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5612_ca_object_representations_media_4823_large3.jp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8427_ca_object_representations_media_4818_large4.jp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843_ca_object_representations_media_4822_large5.jpg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2775_ca_object_representations_media_4835_large6.jpg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9409_ca_object_representations_media_4830_large7.jpg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5780_ca_object_representations_media_4826_large8.jp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0383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Ειματολγσία (09415)]]>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0193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orvi immorigerorum carnifices.  (09407)]]>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1143000"/>
          <a:chOff x="0" y="228600"/>
          <a:chExt cx="9144000" cy="11430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as Trauma der Verbannung ist nicht auslöschbar
The trauma of exile is indelible (BI06201)]]>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0574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Ecquid est homo mortalis.  (09408)]]>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0502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Exitus Israelitarum ex Babele. (09416)]]>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0383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stum Tabernaculorum. (09400)]]>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04787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Iesabel fuco picta.  (09404)]]>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06692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Impiorum interitus (09403)]]>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2288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üdisches Leben in Augsburg nach der Katastrophe (BI08128)]]>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20027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daica : Kultgegenstände des 20. Jahrhunderts (BI02432)]]>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0574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Kore, Gallinago, Perdix, Cuculus.  (09414)]]>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0574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bifag Davidi à servitÿs.  (09417)]]>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0764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x Iudaeorum agraria. (09399)]]>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145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umerosa Iacobi posteritas. (09412)]]>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0383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uerperae sacrificium. (09410)]]>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0574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uerperarum immundities.  (09411)]]>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0383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Viae quatuor imperviae. (09402)]]>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66103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Vue de Jérusalem (15795)]]>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1143000"/>
          <a:chOff x="0" y="228600"/>
          <a:chExt cx="9144000" cy="11430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Wo Steine sprechen...
Die jüdischen Friedhöfe in Schwaben (BI04340)]]>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1143000"/>
          <a:chOff x="0" y="228600"/>
          <a:chExt cx="9144000" cy="11430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Zeugnisse jüdischer Geschichte und Kultur (BI02431)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04787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edes Cypressinae.  (09406)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0502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egyptus fulcrum arundineum. (09401)]]>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0383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nimantia cuncte DEI opus.  (09405)]]>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02882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quae eminus affluentes.  (09418)]]>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1143000"/>
          <a:chOff x="0" y="228600"/>
          <a:chExt cx="9144000" cy="11430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rtur Markowicz 1872-1934 (BI04975)]]>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0764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astra pro 200 Israelitis.  (09413)]]>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0574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ibus et vestes è capris et ovibus.  (09409)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44">
  <a:themeElements>
    <a:clrScheme name="Theme4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44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4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27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2026-04-18T08:19:45Z</dcterms:created>
  <dcterms:modified xsi:type="dcterms:W3CDTF">2026-04-18T08:19:45Z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