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2089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présence juive au Luxembourg du Moyen Age au XXe siècle (BI02944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2025-11-13T22:32:46Z</dcterms:created>
  <dcterms:modified xsi:type="dcterms:W3CDTF">2025-11-13T22:32:46Z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