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3008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396_ca_object_representations_media_2902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596_ca_object_representations_media_3809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47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 Dibbouk, aujourd'hui (07292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552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Van herinnering naar geschiedenis - Controverses rond de herdenking van de holocaust (0830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2025-11-24T13:57:31Z</dcterms:created>
  <dcterms:modified xsi:type="dcterms:W3CDTF">2025-11-24T13:57:31Z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