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656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73_ca_object_representations_media_221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38_ca_object_representations_media_22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713_ca_object_representations_media_20102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erusalem, The Holy Rock in the Mosque of Omar (0008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52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erusalem, The Mosque of Omar (00087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860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ffiche pour une journée de solidarité avec le peuple Palestinien (1765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2025-11-08T22:14:54Z</dcterms:created>
  <dcterms:modified xsi:type="dcterms:W3CDTF">2025-11-08T22:14:54Z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