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53108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5">
  <a:themeElements>
    <a:clrScheme name="Theme5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2026-07-08T12:46:49Z</dcterms:created>
  <dcterms:modified xsi:type="dcterms:W3CDTF">2026-07-08T12:46:49Z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