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7841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2026-05-14T14:11:19Z</dcterms:created>
  <dcterms:modified xsi:type="dcterms:W3CDTF">2026-05-14T14:11:19Z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