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17114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9">
  <a:themeElements>
    <a:clrScheme name="Theme5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2026-05-30T15:27:56Z</dcterms:created>
  <dcterms:modified xsi:type="dcterms:W3CDTF">2026-05-30T15:27:56Z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