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06100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61">
  <a:themeElements>
    <a:clrScheme name="Theme6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2026-06-21T12:25:29Z</dcterms:created>
  <dcterms:modified xsi:type="dcterms:W3CDTF">2026-06-21T12:25:29Z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