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0628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6">
  <a:themeElements>
    <a:clrScheme name="Theme1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2026-06-21T12:56:43Z</dcterms:created>
  <dcterms:modified xsi:type="dcterms:W3CDTF">2026-06-21T12:56:43Z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