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67115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6">
  <a:themeElements>
    <a:clrScheme name="Theme5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2026-06-05T10:21:26Z</dcterms:created>
  <dcterms:modified xsi:type="dcterms:W3CDTF">2026-06-05T10:21:26Z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