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57219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8">
  <a:themeElements>
    <a:clrScheme name="Theme8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2026-04-18T23:45:20Z</dcterms:created>
  <dcterms:modified xsi:type="dcterms:W3CDTF">2026-04-18T23:45:20Z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