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0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9284_ca_object_representations_media_22579_large1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5772_ca_object_representations_media_27365_large2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'antisémitisme de plume (BI08651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a nouvelle propagande antijuive (BI08971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éline, fabrication d'une légende victimaire et découverte du négationnisme (1944-1951) (BI09203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98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Wagner contre les Juifs (BI12222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19716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lasser/Penser/Exclure
De l'eugénisme à l'hygiene raciale (BI13565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2026-08-02T20:58:56Z</dcterms:created>
  <dcterms:modified xsi:type="dcterms:W3CDTF">2026-08-02T20:58:56Z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