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69546455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>
</file>

<file path=ppt/theme/theme1.xml><?xml version="1.0" encoding="utf-8"?>
<a:theme xmlns:a="http://schemas.openxmlformats.org/drawingml/2006/main" name="Theme100">
  <a:themeElements>
    <a:clrScheme name="Theme100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100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100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2026-06-03T23:43:02Z</dcterms:created>
  <dcterms:modified xsi:type="dcterms:W3CDTF">2026-06-03T23:43:02Z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