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12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3">
  <a:themeElements>
    <a:clrScheme name="Theme7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2026-07-25T13:10:21Z</dcterms:created>
  <dcterms:modified xsi:type="dcterms:W3CDTF">2026-07-25T13:10:21Z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