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0049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8">
  <a:themeElements>
    <a:clrScheme name="Theme5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2026-04-11T05:10:17Z</dcterms:created>
  <dcterms:modified xsi:type="dcterms:W3CDTF">2026-04-11T05:10:17Z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