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41105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3">
  <a:themeElements>
    <a:clrScheme name="Theme4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2026-04-17T02:59:46Z</dcterms:created>
  <dcterms:modified xsi:type="dcterms:W3CDTF">2026-04-17T02:59:46Z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