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0097149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20">
  <a:themeElements>
    <a:clrScheme name="Theme2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20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2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2026-06-10T08:41:16Z</dcterms:created>
  <dcterms:modified xsi:type="dcterms:W3CDTF">2026-06-10T08:41:16Z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